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27"/>
  </p:notesMasterIdLst>
  <p:handoutMasterIdLst>
    <p:handoutMasterId r:id="rId28"/>
  </p:handoutMasterIdLst>
  <p:sldIdLst>
    <p:sldId id="325" r:id="rId3"/>
    <p:sldId id="327" r:id="rId4"/>
    <p:sldId id="309" r:id="rId5"/>
    <p:sldId id="411" r:id="rId6"/>
    <p:sldId id="412" r:id="rId7"/>
    <p:sldId id="413" r:id="rId8"/>
    <p:sldId id="340" r:id="rId9"/>
    <p:sldId id="352" r:id="rId10"/>
    <p:sldId id="394" r:id="rId11"/>
    <p:sldId id="358" r:id="rId12"/>
    <p:sldId id="371" r:id="rId13"/>
    <p:sldId id="395" r:id="rId14"/>
    <p:sldId id="374" r:id="rId15"/>
    <p:sldId id="396" r:id="rId16"/>
    <p:sldId id="404" r:id="rId17"/>
    <p:sldId id="344" r:id="rId18"/>
    <p:sldId id="416" r:id="rId19"/>
    <p:sldId id="384" r:id="rId20"/>
    <p:sldId id="399" r:id="rId21"/>
    <p:sldId id="408" r:id="rId22"/>
    <p:sldId id="363" r:id="rId23"/>
    <p:sldId id="400" r:id="rId24"/>
    <p:sldId id="388" r:id="rId25"/>
    <p:sldId id="389" r:id="rId26"/>
  </p:sldIdLst>
  <p:sldSz cx="12190413" cy="6859588"/>
  <p:notesSz cx="6858000" cy="9144000"/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256">
          <p15:clr>
            <a:srgbClr val="A4A3A4"/>
          </p15:clr>
        </p15:guide>
        <p15:guide id="3" pos="65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v0593" initials="L" lastIdx="28" clrIdx="0">
    <p:extLst>
      <p:ext uri="{19B8F6BF-5375-455C-9EA6-DF929625EA0E}">
        <p15:presenceInfo xmlns:p15="http://schemas.microsoft.com/office/powerpoint/2012/main" userId="S::lv0593@office365.fun::28f7faf5-628a-4230-95b5-5fb535570f29" providerId="AD"/>
      </p:ext>
    </p:extLst>
  </p:cmAuthor>
  <p:cmAuthor id="2" name="df" initials="df1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9B2"/>
    <a:srgbClr val="0075CC"/>
    <a:srgbClr val="595959"/>
    <a:srgbClr val="FF5050"/>
    <a:srgbClr val="F2F2F2"/>
    <a:srgbClr val="FAFAFA"/>
    <a:srgbClr val="006BBC"/>
    <a:srgbClr val="008DF6"/>
    <a:srgbClr val="005DA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22" autoAdjust="0"/>
    <p:restoredTop sz="77527" autoAdjust="0"/>
  </p:normalViewPr>
  <p:slideViewPr>
    <p:cSldViewPr>
      <p:cViewPr varScale="1">
        <p:scale>
          <a:sx n="108" d="100"/>
          <a:sy n="108" d="100"/>
        </p:scale>
        <p:origin x="144" y="234"/>
      </p:cViewPr>
      <p:guideLst>
        <p:guide orient="horz" pos="2150"/>
        <p:guide pos="256"/>
        <p:guide pos="65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6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612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00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996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996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8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8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3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2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2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7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7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777" y="2309308"/>
            <a:ext cx="10850541" cy="899333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20" y="3566185"/>
            <a:ext cx="10850454" cy="80151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1007304" y="834057"/>
            <a:ext cx="10463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431315" y="390618"/>
            <a:ext cx="520428" cy="274702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0" y="6794447"/>
            <a:ext cx="10631710" cy="84639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10703717" y="6794446"/>
            <a:ext cx="1486695" cy="846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 userDrawn="1"/>
        </p:nvSpPr>
        <p:spPr>
          <a:xfrm flipH="1" flipV="1">
            <a:off x="-767029" y="-29126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1413539" y="0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6085438" y="4298493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2308773" y="3693670"/>
            <a:ext cx="7551038" cy="105497"/>
            <a:chOff x="2101845" y="3387257"/>
            <a:chExt cx="7551038" cy="105497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369489" y="3440005"/>
              <a:ext cx="728339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2101845" y="3387257"/>
              <a:ext cx="105497" cy="10549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 userDrawn="1"/>
        </p:nvSpPr>
        <p:spPr>
          <a:xfrm>
            <a:off x="9998623" y="3693670"/>
            <a:ext cx="105497" cy="10549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984634" y="1413103"/>
            <a:ext cx="1019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0607120" y="654595"/>
            <a:ext cx="575989" cy="577246"/>
            <a:chOff x="6084168" y="1274820"/>
            <a:chExt cx="432048" cy="432834"/>
          </a:xfrm>
        </p:grpSpPr>
        <p:sp>
          <p:nvSpPr>
            <p:cNvPr id="10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879153" y="655120"/>
            <a:ext cx="575989" cy="576197"/>
            <a:chOff x="4788024" y="1275213"/>
            <a:chExt cx="432048" cy="432048"/>
          </a:xfrm>
        </p:grpSpPr>
        <p:sp>
          <p:nvSpPr>
            <p:cNvPr id="13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9743137" y="654595"/>
            <a:ext cx="577036" cy="577246"/>
            <a:chOff x="5436096" y="1274820"/>
            <a:chExt cx="432833" cy="432834"/>
          </a:xfrm>
        </p:grpSpPr>
        <p:sp>
          <p:nvSpPr>
            <p:cNvPr id="16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7151187" y="654595"/>
            <a:ext cx="577036" cy="577246"/>
            <a:chOff x="3491880" y="1274820"/>
            <a:chExt cx="432833" cy="432834"/>
          </a:xfrm>
        </p:grpSpPr>
        <p:sp>
          <p:nvSpPr>
            <p:cNvPr id="19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8015170" y="654595"/>
            <a:ext cx="577036" cy="577246"/>
            <a:chOff x="4139952" y="1274820"/>
            <a:chExt cx="432833" cy="432834"/>
          </a:xfrm>
        </p:grpSpPr>
        <p:sp>
          <p:nvSpPr>
            <p:cNvPr id="22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777" y="581333"/>
            <a:ext cx="10850541" cy="6481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820" y="1508404"/>
            <a:ext cx="10850454" cy="475004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0" name="等腰三角形 39"/>
          <p:cNvSpPr/>
          <p:nvPr userDrawn="1"/>
        </p:nvSpPr>
        <p:spPr>
          <a:xfrm>
            <a:off x="7741543" y="3609725"/>
            <a:ext cx="6887119" cy="3248275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H="1" flipV="1">
            <a:off x="-766394" y="-28491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1414174" y="635"/>
            <a:ext cx="3825848" cy="1804442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>
            <a:off x="6086073" y="4299128"/>
            <a:ext cx="5426766" cy="2559507"/>
          </a:xfrm>
          <a:prstGeom prst="triangle">
            <a:avLst/>
          </a:prstGeom>
          <a:solidFill>
            <a:srgbClr val="E9EAE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9974" y="727845"/>
            <a:ext cx="3931306" cy="1115266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7617" y="727845"/>
            <a:ext cx="6171235" cy="5404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39974" y="2240060"/>
            <a:ext cx="3931306" cy="3892636"/>
          </a:xfrm>
        </p:spPr>
        <p:txBody>
          <a:bodyPr/>
          <a:lstStyle>
            <a:lvl1pPr marL="342900" indent="-342900">
              <a:buFont typeface="Arial" panose="020B060402020209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820" y="5606183"/>
            <a:ext cx="10850454" cy="558268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820" y="641469"/>
            <a:ext cx="10850454" cy="4556969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4539" cy="686943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22" y="565255"/>
            <a:ext cx="5399196" cy="57287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6787" y="565255"/>
            <a:ext cx="5399196" cy="57287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777" y="623706"/>
            <a:ext cx="10850541" cy="899333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/>
        </p:nvGrpSpPr>
        <p:grpSpPr>
          <a:xfrm>
            <a:off x="0" y="2202951"/>
            <a:ext cx="12190413" cy="2420263"/>
            <a:chOff x="170694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0694" y="261768"/>
              <a:ext cx="3936004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19911" y="284178"/>
              <a:ext cx="650908" cy="55357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107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7919172" y="1700153"/>
            <a:ext cx="575989" cy="577246"/>
            <a:chOff x="6084168" y="1274820"/>
            <a:chExt cx="432048" cy="432834"/>
          </a:xfrm>
        </p:grpSpPr>
        <p:sp>
          <p:nvSpPr>
            <p:cNvPr id="14" name="椭圆 22"/>
            <p:cNvSpPr>
              <a:spLocks noChangeArrowheads="1"/>
            </p:cNvSpPr>
            <p:nvPr/>
          </p:nvSpPr>
          <p:spPr bwMode="auto">
            <a:xfrm>
              <a:off x="6084168" y="1274820"/>
              <a:ext cx="432048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59"/>
            <p:cNvSpPr>
              <a:spLocks noChangeArrowheads="1"/>
            </p:cNvSpPr>
            <p:nvPr/>
          </p:nvSpPr>
          <p:spPr bwMode="auto">
            <a:xfrm>
              <a:off x="6180302" y="1365898"/>
              <a:ext cx="239780" cy="250679"/>
            </a:xfrm>
            <a:custGeom>
              <a:avLst/>
              <a:gdLst>
                <a:gd name="T0" fmla="*/ 73627430 w 581"/>
                <a:gd name="T1" fmla="*/ 67678707 h 609"/>
                <a:gd name="T2" fmla="*/ 61659637 w 581"/>
                <a:gd name="T3" fmla="*/ 78678142 h 609"/>
                <a:gd name="T4" fmla="*/ 54244957 w 581"/>
                <a:gd name="T5" fmla="*/ 72208055 h 609"/>
                <a:gd name="T6" fmla="*/ 57106883 w 581"/>
                <a:gd name="T7" fmla="*/ 65867111 h 609"/>
                <a:gd name="T8" fmla="*/ 61659637 w 581"/>
                <a:gd name="T9" fmla="*/ 69490662 h 609"/>
                <a:gd name="T10" fmla="*/ 71806401 w 581"/>
                <a:gd name="T11" fmla="*/ 61338122 h 609"/>
                <a:gd name="T12" fmla="*/ 73627430 w 581"/>
                <a:gd name="T13" fmla="*/ 67678707 h 609"/>
                <a:gd name="T14" fmla="*/ 61659637 w 581"/>
                <a:gd name="T15" fmla="*/ 64055516 h 609"/>
                <a:gd name="T16" fmla="*/ 49691843 w 581"/>
                <a:gd name="T17" fmla="*/ 69490662 h 609"/>
                <a:gd name="T18" fmla="*/ 51513233 w 581"/>
                <a:gd name="T19" fmla="*/ 75054951 h 609"/>
                <a:gd name="T20" fmla="*/ 3772261 w 581"/>
                <a:gd name="T21" fmla="*/ 78678142 h 609"/>
                <a:gd name="T22" fmla="*/ 0 w 581"/>
                <a:gd name="T23" fmla="*/ 10999436 h 609"/>
                <a:gd name="T24" fmla="*/ 10146404 w 581"/>
                <a:gd name="T25" fmla="*/ 7246742 h 609"/>
                <a:gd name="T26" fmla="*/ 17561444 w 581"/>
                <a:gd name="T27" fmla="*/ 18246178 h 609"/>
                <a:gd name="T28" fmla="*/ 24845922 w 581"/>
                <a:gd name="T29" fmla="*/ 7246742 h 609"/>
                <a:gd name="T30" fmla="*/ 28488341 w 581"/>
                <a:gd name="T31" fmla="*/ 10999436 h 609"/>
                <a:gd name="T32" fmla="*/ 43318061 w 581"/>
                <a:gd name="T33" fmla="*/ 10999436 h 609"/>
                <a:gd name="T34" fmla="*/ 46960119 w 581"/>
                <a:gd name="T35" fmla="*/ 7246742 h 609"/>
                <a:gd name="T36" fmla="*/ 54244957 w 581"/>
                <a:gd name="T37" fmla="*/ 18246178 h 609"/>
                <a:gd name="T38" fmla="*/ 61659637 w 581"/>
                <a:gd name="T39" fmla="*/ 7246742 h 609"/>
                <a:gd name="T40" fmla="*/ 71806401 w 581"/>
                <a:gd name="T41" fmla="*/ 10999436 h 609"/>
                <a:gd name="T42" fmla="*/ 66212751 w 581"/>
                <a:gd name="T43" fmla="*/ 59526167 h 609"/>
                <a:gd name="T44" fmla="*/ 10146404 w 581"/>
                <a:gd name="T45" fmla="*/ 63149718 h 609"/>
                <a:gd name="T46" fmla="*/ 12878128 w 581"/>
                <a:gd name="T47" fmla="*/ 65867111 h 609"/>
                <a:gd name="T48" fmla="*/ 39545439 w 581"/>
                <a:gd name="T49" fmla="*/ 63149718 h 609"/>
                <a:gd name="T50" fmla="*/ 39545439 w 581"/>
                <a:gd name="T51" fmla="*/ 63149718 h 609"/>
                <a:gd name="T52" fmla="*/ 39545439 w 581"/>
                <a:gd name="T53" fmla="*/ 63149718 h 609"/>
                <a:gd name="T54" fmla="*/ 12878128 w 581"/>
                <a:gd name="T55" fmla="*/ 60431965 h 609"/>
                <a:gd name="T56" fmla="*/ 58017218 w 581"/>
                <a:gd name="T57" fmla="*/ 28339815 h 609"/>
                <a:gd name="T58" fmla="*/ 13788823 w 581"/>
                <a:gd name="T59" fmla="*/ 28339815 h 609"/>
                <a:gd name="T60" fmla="*/ 13788823 w 581"/>
                <a:gd name="T61" fmla="*/ 35715700 h 609"/>
                <a:gd name="T62" fmla="*/ 61659637 w 581"/>
                <a:gd name="T63" fmla="*/ 31963007 h 609"/>
                <a:gd name="T64" fmla="*/ 58017218 w 581"/>
                <a:gd name="T65" fmla="*/ 43868240 h 609"/>
                <a:gd name="T66" fmla="*/ 35903020 w 581"/>
                <a:gd name="T67" fmla="*/ 43868240 h 609"/>
                <a:gd name="T68" fmla="*/ 13788823 w 581"/>
                <a:gd name="T69" fmla="*/ 43868240 h 609"/>
                <a:gd name="T70" fmla="*/ 13788823 w 581"/>
                <a:gd name="T71" fmla="*/ 51244484 h 609"/>
                <a:gd name="T72" fmla="*/ 35903020 w 581"/>
                <a:gd name="T73" fmla="*/ 51244484 h 609"/>
                <a:gd name="T74" fmla="*/ 61659637 w 581"/>
                <a:gd name="T75" fmla="*/ 47491791 h 609"/>
                <a:gd name="T76" fmla="*/ 54244957 w 581"/>
                <a:gd name="T77" fmla="*/ 14622627 h 609"/>
                <a:gd name="T78" fmla="*/ 50602538 w 581"/>
                <a:gd name="T79" fmla="*/ 10999436 h 609"/>
                <a:gd name="T80" fmla="*/ 54244957 w 581"/>
                <a:gd name="T81" fmla="*/ 0 h 609"/>
                <a:gd name="T82" fmla="*/ 58017218 w 581"/>
                <a:gd name="T83" fmla="*/ 10999436 h 609"/>
                <a:gd name="T84" fmla="*/ 35903020 w 581"/>
                <a:gd name="T85" fmla="*/ 14622627 h 609"/>
                <a:gd name="T86" fmla="*/ 32260601 w 581"/>
                <a:gd name="T87" fmla="*/ 10999436 h 609"/>
                <a:gd name="T88" fmla="*/ 35903020 w 581"/>
                <a:gd name="T89" fmla="*/ 0 h 609"/>
                <a:gd name="T90" fmla="*/ 39545439 w 581"/>
                <a:gd name="T91" fmla="*/ 10999436 h 609"/>
                <a:gd name="T92" fmla="*/ 17561444 w 581"/>
                <a:gd name="T93" fmla="*/ 14622627 h 609"/>
                <a:gd name="T94" fmla="*/ 13788823 w 581"/>
                <a:gd name="T95" fmla="*/ 10999436 h 609"/>
                <a:gd name="T96" fmla="*/ 17561444 w 581"/>
                <a:gd name="T97" fmla="*/ 0 h 609"/>
                <a:gd name="T98" fmla="*/ 21203502 w 581"/>
                <a:gd name="T99" fmla="*/ 10999436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81" h="609">
                  <a:moveTo>
                    <a:pt x="566" y="523"/>
                  </a:moveTo>
                  <a:lnTo>
                    <a:pt x="566" y="523"/>
                  </a:lnTo>
                  <a:cubicBezTo>
                    <a:pt x="495" y="594"/>
                    <a:pt x="495" y="594"/>
                    <a:pt x="495" y="594"/>
                  </a:cubicBezTo>
                  <a:cubicBezTo>
                    <a:pt x="488" y="601"/>
                    <a:pt x="481" y="608"/>
                    <a:pt x="474" y="608"/>
                  </a:cubicBezTo>
                  <a:cubicBezTo>
                    <a:pt x="467" y="608"/>
                    <a:pt x="460" y="601"/>
                    <a:pt x="453" y="594"/>
                  </a:cubicBezTo>
                  <a:cubicBezTo>
                    <a:pt x="417" y="558"/>
                    <a:pt x="417" y="558"/>
                    <a:pt x="417" y="558"/>
                  </a:cubicBezTo>
                  <a:cubicBezTo>
                    <a:pt x="410" y="551"/>
                    <a:pt x="410" y="544"/>
                    <a:pt x="410" y="537"/>
                  </a:cubicBezTo>
                  <a:cubicBezTo>
                    <a:pt x="410" y="523"/>
                    <a:pt x="417" y="509"/>
                    <a:pt x="439" y="509"/>
                  </a:cubicBezTo>
                  <a:cubicBezTo>
                    <a:pt x="446" y="509"/>
                    <a:pt x="453" y="516"/>
                    <a:pt x="453" y="523"/>
                  </a:cubicBezTo>
                  <a:cubicBezTo>
                    <a:pt x="474" y="537"/>
                    <a:pt x="474" y="537"/>
                    <a:pt x="474" y="537"/>
                  </a:cubicBezTo>
                  <a:cubicBezTo>
                    <a:pt x="530" y="481"/>
                    <a:pt x="530" y="481"/>
                    <a:pt x="530" y="481"/>
                  </a:cubicBezTo>
                  <a:cubicBezTo>
                    <a:pt x="537" y="474"/>
                    <a:pt x="545" y="474"/>
                    <a:pt x="552" y="474"/>
                  </a:cubicBezTo>
                  <a:cubicBezTo>
                    <a:pt x="566" y="474"/>
                    <a:pt x="580" y="488"/>
                    <a:pt x="580" y="502"/>
                  </a:cubicBezTo>
                  <a:cubicBezTo>
                    <a:pt x="580" y="509"/>
                    <a:pt x="573" y="516"/>
                    <a:pt x="566" y="523"/>
                  </a:cubicBezTo>
                  <a:close/>
                  <a:moveTo>
                    <a:pt x="474" y="495"/>
                  </a:moveTo>
                  <a:lnTo>
                    <a:pt x="474" y="495"/>
                  </a:lnTo>
                  <a:cubicBezTo>
                    <a:pt x="467" y="488"/>
                    <a:pt x="453" y="481"/>
                    <a:pt x="439" y="481"/>
                  </a:cubicBezTo>
                  <a:cubicBezTo>
                    <a:pt x="403" y="481"/>
                    <a:pt x="382" y="509"/>
                    <a:pt x="382" y="537"/>
                  </a:cubicBezTo>
                  <a:cubicBezTo>
                    <a:pt x="382" y="558"/>
                    <a:pt x="389" y="573"/>
                    <a:pt x="396" y="580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29" y="608"/>
                    <a:pt x="29" y="608"/>
                    <a:pt x="29" y="608"/>
                  </a:cubicBezTo>
                  <a:cubicBezTo>
                    <a:pt x="15" y="608"/>
                    <a:pt x="0" y="594"/>
                    <a:pt x="0" y="5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71"/>
                    <a:pt x="15" y="56"/>
                    <a:pt x="29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120"/>
                    <a:pt x="106" y="141"/>
                    <a:pt x="135" y="141"/>
                  </a:cubicBezTo>
                  <a:cubicBezTo>
                    <a:pt x="163" y="141"/>
                    <a:pt x="191" y="120"/>
                    <a:pt x="191" y="85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120"/>
                    <a:pt x="248" y="141"/>
                    <a:pt x="276" y="141"/>
                  </a:cubicBezTo>
                  <a:cubicBezTo>
                    <a:pt x="304" y="141"/>
                    <a:pt x="333" y="120"/>
                    <a:pt x="333" y="85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61" y="56"/>
                    <a:pt x="361" y="56"/>
                    <a:pt x="361" y="56"/>
                  </a:cubicBezTo>
                  <a:cubicBezTo>
                    <a:pt x="361" y="85"/>
                    <a:pt x="361" y="85"/>
                    <a:pt x="361" y="85"/>
                  </a:cubicBezTo>
                  <a:cubicBezTo>
                    <a:pt x="361" y="120"/>
                    <a:pt x="389" y="141"/>
                    <a:pt x="417" y="141"/>
                  </a:cubicBezTo>
                  <a:cubicBezTo>
                    <a:pt x="446" y="141"/>
                    <a:pt x="474" y="120"/>
                    <a:pt x="474" y="85"/>
                  </a:cubicBezTo>
                  <a:cubicBezTo>
                    <a:pt x="474" y="56"/>
                    <a:pt x="474" y="56"/>
                    <a:pt x="47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37" y="56"/>
                    <a:pt x="552" y="71"/>
                    <a:pt x="552" y="8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30" y="445"/>
                    <a:pt x="516" y="452"/>
                    <a:pt x="509" y="460"/>
                  </a:cubicBezTo>
                  <a:lnTo>
                    <a:pt x="474" y="495"/>
                  </a:lnTo>
                  <a:close/>
                  <a:moveTo>
                    <a:pt x="78" y="488"/>
                  </a:moveTo>
                  <a:lnTo>
                    <a:pt x="78" y="488"/>
                  </a:lnTo>
                  <a:cubicBezTo>
                    <a:pt x="78" y="502"/>
                    <a:pt x="85" y="509"/>
                    <a:pt x="99" y="509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297" y="509"/>
                    <a:pt x="304" y="502"/>
                    <a:pt x="304" y="488"/>
                  </a:cubicBezTo>
                  <a:cubicBezTo>
                    <a:pt x="304" y="474"/>
                    <a:pt x="297" y="467"/>
                    <a:pt x="283" y="467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78" y="474"/>
                    <a:pt x="78" y="488"/>
                  </a:cubicBezTo>
                  <a:close/>
                  <a:moveTo>
                    <a:pt x="446" y="219"/>
                  </a:moveTo>
                  <a:lnTo>
                    <a:pt x="446" y="219"/>
                  </a:lnTo>
                  <a:cubicBezTo>
                    <a:pt x="106" y="219"/>
                    <a:pt x="106" y="219"/>
                    <a:pt x="106" y="219"/>
                  </a:cubicBezTo>
                  <a:cubicBezTo>
                    <a:pt x="92" y="219"/>
                    <a:pt x="78" y="233"/>
                    <a:pt x="78" y="247"/>
                  </a:cubicBezTo>
                  <a:cubicBezTo>
                    <a:pt x="78" y="262"/>
                    <a:pt x="92" y="276"/>
                    <a:pt x="106" y="276"/>
                  </a:cubicBezTo>
                  <a:cubicBezTo>
                    <a:pt x="446" y="276"/>
                    <a:pt x="446" y="276"/>
                    <a:pt x="446" y="276"/>
                  </a:cubicBezTo>
                  <a:cubicBezTo>
                    <a:pt x="460" y="276"/>
                    <a:pt x="474" y="262"/>
                    <a:pt x="474" y="247"/>
                  </a:cubicBezTo>
                  <a:cubicBezTo>
                    <a:pt x="474" y="233"/>
                    <a:pt x="460" y="219"/>
                    <a:pt x="446" y="219"/>
                  </a:cubicBezTo>
                  <a:close/>
                  <a:moveTo>
                    <a:pt x="446" y="339"/>
                  </a:moveTo>
                  <a:lnTo>
                    <a:pt x="446" y="339"/>
                  </a:lnTo>
                  <a:cubicBezTo>
                    <a:pt x="276" y="339"/>
                    <a:pt x="276" y="339"/>
                    <a:pt x="276" y="339"/>
                  </a:cubicBezTo>
                  <a:cubicBezTo>
                    <a:pt x="226" y="339"/>
                    <a:pt x="226" y="339"/>
                    <a:pt x="226" y="339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92" y="339"/>
                    <a:pt x="78" y="353"/>
                    <a:pt x="78" y="367"/>
                  </a:cubicBezTo>
                  <a:cubicBezTo>
                    <a:pt x="78" y="389"/>
                    <a:pt x="92" y="396"/>
                    <a:pt x="106" y="396"/>
                  </a:cubicBezTo>
                  <a:cubicBezTo>
                    <a:pt x="226" y="396"/>
                    <a:pt x="226" y="396"/>
                    <a:pt x="226" y="396"/>
                  </a:cubicBezTo>
                  <a:cubicBezTo>
                    <a:pt x="276" y="396"/>
                    <a:pt x="276" y="396"/>
                    <a:pt x="276" y="396"/>
                  </a:cubicBezTo>
                  <a:cubicBezTo>
                    <a:pt x="446" y="396"/>
                    <a:pt x="446" y="396"/>
                    <a:pt x="446" y="396"/>
                  </a:cubicBezTo>
                  <a:cubicBezTo>
                    <a:pt x="460" y="396"/>
                    <a:pt x="474" y="389"/>
                    <a:pt x="474" y="367"/>
                  </a:cubicBezTo>
                  <a:cubicBezTo>
                    <a:pt x="474" y="353"/>
                    <a:pt x="460" y="339"/>
                    <a:pt x="446" y="339"/>
                  </a:cubicBezTo>
                  <a:close/>
                  <a:moveTo>
                    <a:pt x="417" y="113"/>
                  </a:moveTo>
                  <a:lnTo>
                    <a:pt x="417" y="113"/>
                  </a:lnTo>
                  <a:cubicBezTo>
                    <a:pt x="403" y="113"/>
                    <a:pt x="389" y="106"/>
                    <a:pt x="389" y="85"/>
                  </a:cubicBezTo>
                  <a:cubicBezTo>
                    <a:pt x="389" y="28"/>
                    <a:pt x="389" y="28"/>
                    <a:pt x="389" y="28"/>
                  </a:cubicBezTo>
                  <a:cubicBezTo>
                    <a:pt x="389" y="14"/>
                    <a:pt x="403" y="0"/>
                    <a:pt x="417" y="0"/>
                  </a:cubicBezTo>
                  <a:cubicBezTo>
                    <a:pt x="431" y="0"/>
                    <a:pt x="446" y="14"/>
                    <a:pt x="446" y="28"/>
                  </a:cubicBezTo>
                  <a:cubicBezTo>
                    <a:pt x="446" y="85"/>
                    <a:pt x="446" y="85"/>
                    <a:pt x="446" y="85"/>
                  </a:cubicBezTo>
                  <a:cubicBezTo>
                    <a:pt x="446" y="106"/>
                    <a:pt x="431" y="113"/>
                    <a:pt x="417" y="113"/>
                  </a:cubicBezTo>
                  <a:close/>
                  <a:moveTo>
                    <a:pt x="276" y="113"/>
                  </a:moveTo>
                  <a:lnTo>
                    <a:pt x="276" y="113"/>
                  </a:lnTo>
                  <a:cubicBezTo>
                    <a:pt x="262" y="113"/>
                    <a:pt x="248" y="106"/>
                    <a:pt x="248" y="85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8" y="14"/>
                    <a:pt x="262" y="0"/>
                    <a:pt x="276" y="0"/>
                  </a:cubicBezTo>
                  <a:cubicBezTo>
                    <a:pt x="290" y="0"/>
                    <a:pt x="304" y="14"/>
                    <a:pt x="304" y="28"/>
                  </a:cubicBezTo>
                  <a:cubicBezTo>
                    <a:pt x="304" y="85"/>
                    <a:pt x="304" y="85"/>
                    <a:pt x="304" y="85"/>
                  </a:cubicBezTo>
                  <a:cubicBezTo>
                    <a:pt x="304" y="106"/>
                    <a:pt x="290" y="113"/>
                    <a:pt x="276" y="11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21" y="113"/>
                    <a:pt x="106" y="106"/>
                    <a:pt x="106" y="85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14"/>
                    <a:pt x="121" y="0"/>
                    <a:pt x="135" y="0"/>
                  </a:cubicBezTo>
                  <a:cubicBezTo>
                    <a:pt x="149" y="0"/>
                    <a:pt x="163" y="14"/>
                    <a:pt x="163" y="28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3" y="106"/>
                    <a:pt x="149" y="113"/>
                    <a:pt x="135" y="1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6191205" y="1700678"/>
            <a:ext cx="575989" cy="576197"/>
            <a:chOff x="4788024" y="1275213"/>
            <a:chExt cx="432048" cy="432048"/>
          </a:xfrm>
        </p:grpSpPr>
        <p:sp>
          <p:nvSpPr>
            <p:cNvPr id="17" name="椭圆 65"/>
            <p:cNvSpPr>
              <a:spLocks noChangeArrowheads="1"/>
            </p:cNvSpPr>
            <p:nvPr/>
          </p:nvSpPr>
          <p:spPr bwMode="auto">
            <a:xfrm>
              <a:off x="4788024" y="1275213"/>
              <a:ext cx="432048" cy="432048"/>
            </a:xfrm>
            <a:prstGeom prst="ellipse">
              <a:avLst/>
            </a:prstGeom>
            <a:solidFill>
              <a:srgbClr val="F796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10"/>
            <p:cNvSpPr>
              <a:spLocks noChangeArrowheads="1"/>
            </p:cNvSpPr>
            <p:nvPr/>
          </p:nvSpPr>
          <p:spPr bwMode="auto">
            <a:xfrm>
              <a:off x="4891102" y="1366806"/>
              <a:ext cx="250679" cy="248862"/>
            </a:xfrm>
            <a:custGeom>
              <a:avLst/>
              <a:gdLst>
                <a:gd name="T0" fmla="*/ 78678142 w 609"/>
                <a:gd name="T1" fmla="*/ 71002280 h 602"/>
                <a:gd name="T2" fmla="*/ 78678142 w 609"/>
                <a:gd name="T3" fmla="*/ 71002280 h 602"/>
                <a:gd name="T4" fmla="*/ 71302258 w 609"/>
                <a:gd name="T5" fmla="*/ 78441997 h 602"/>
                <a:gd name="T6" fmla="*/ 65867111 w 609"/>
                <a:gd name="T7" fmla="*/ 76614673 h 602"/>
                <a:gd name="T8" fmla="*/ 44774038 w 609"/>
                <a:gd name="T9" fmla="*/ 54426302 h 602"/>
                <a:gd name="T10" fmla="*/ 29245613 w 609"/>
                <a:gd name="T11" fmla="*/ 59125033 h 602"/>
                <a:gd name="T12" fmla="*/ 0 w 609"/>
                <a:gd name="T13" fmla="*/ 29497307 h 602"/>
                <a:gd name="T14" fmla="*/ 29245613 w 609"/>
                <a:gd name="T15" fmla="*/ 0 h 602"/>
                <a:gd name="T16" fmla="*/ 58491226 w 609"/>
                <a:gd name="T17" fmla="*/ 29497307 h 602"/>
                <a:gd name="T18" fmla="*/ 54867675 w 609"/>
                <a:gd name="T19" fmla="*/ 44376380 h 602"/>
                <a:gd name="T20" fmla="*/ 75960749 w 609"/>
                <a:gd name="T21" fmla="*/ 65520668 h 602"/>
                <a:gd name="T22" fmla="*/ 78678142 w 609"/>
                <a:gd name="T23" fmla="*/ 71002280 h 602"/>
                <a:gd name="T24" fmla="*/ 29245613 w 609"/>
                <a:gd name="T25" fmla="*/ 7439717 h 602"/>
                <a:gd name="T26" fmla="*/ 29245613 w 609"/>
                <a:gd name="T27" fmla="*/ 7439717 h 602"/>
                <a:gd name="T28" fmla="*/ 7246742 w 609"/>
                <a:gd name="T29" fmla="*/ 29497307 h 602"/>
                <a:gd name="T30" fmla="*/ 29245613 w 609"/>
                <a:gd name="T31" fmla="*/ 51685677 h 602"/>
                <a:gd name="T32" fmla="*/ 51244484 w 609"/>
                <a:gd name="T33" fmla="*/ 29497307 h 602"/>
                <a:gd name="T34" fmla="*/ 29245613 w 609"/>
                <a:gd name="T35" fmla="*/ 7439717 h 602"/>
                <a:gd name="T36" fmla="*/ 42056644 w 609"/>
                <a:gd name="T37" fmla="*/ 33282375 h 602"/>
                <a:gd name="T38" fmla="*/ 42056644 w 609"/>
                <a:gd name="T39" fmla="*/ 33282375 h 602"/>
                <a:gd name="T40" fmla="*/ 32868804 w 609"/>
                <a:gd name="T41" fmla="*/ 33282375 h 602"/>
                <a:gd name="T42" fmla="*/ 32868804 w 609"/>
                <a:gd name="T43" fmla="*/ 41504973 h 602"/>
                <a:gd name="T44" fmla="*/ 29245613 w 609"/>
                <a:gd name="T45" fmla="*/ 45290042 h 602"/>
                <a:gd name="T46" fmla="*/ 25622062 w 609"/>
                <a:gd name="T47" fmla="*/ 41504973 h 602"/>
                <a:gd name="T48" fmla="*/ 25622062 w 609"/>
                <a:gd name="T49" fmla="*/ 33282375 h 602"/>
                <a:gd name="T50" fmla="*/ 17340380 w 609"/>
                <a:gd name="T51" fmla="*/ 33282375 h 602"/>
                <a:gd name="T52" fmla="*/ 13716829 w 609"/>
                <a:gd name="T53" fmla="*/ 29497307 h 602"/>
                <a:gd name="T54" fmla="*/ 17340380 w 609"/>
                <a:gd name="T55" fmla="*/ 25842658 h 602"/>
                <a:gd name="T56" fmla="*/ 25622062 w 609"/>
                <a:gd name="T57" fmla="*/ 25842658 h 602"/>
                <a:gd name="T58" fmla="*/ 25622062 w 609"/>
                <a:gd name="T59" fmla="*/ 16575978 h 602"/>
                <a:gd name="T60" fmla="*/ 29245613 w 609"/>
                <a:gd name="T61" fmla="*/ 12921329 h 602"/>
                <a:gd name="T62" fmla="*/ 32868804 w 609"/>
                <a:gd name="T63" fmla="*/ 16575978 h 602"/>
                <a:gd name="T64" fmla="*/ 32868804 w 609"/>
                <a:gd name="T65" fmla="*/ 25842658 h 602"/>
                <a:gd name="T66" fmla="*/ 42056644 w 609"/>
                <a:gd name="T67" fmla="*/ 25842658 h 602"/>
                <a:gd name="T68" fmla="*/ 45679835 w 609"/>
                <a:gd name="T69" fmla="*/ 29497307 h 602"/>
                <a:gd name="T70" fmla="*/ 42056644 w 609"/>
                <a:gd name="T71" fmla="*/ 33282375 h 60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09" h="602">
                  <a:moveTo>
                    <a:pt x="608" y="544"/>
                  </a:moveTo>
                  <a:lnTo>
                    <a:pt x="608" y="544"/>
                  </a:lnTo>
                  <a:cubicBezTo>
                    <a:pt x="608" y="573"/>
                    <a:pt x="579" y="601"/>
                    <a:pt x="551" y="601"/>
                  </a:cubicBezTo>
                  <a:cubicBezTo>
                    <a:pt x="530" y="601"/>
                    <a:pt x="516" y="594"/>
                    <a:pt x="509" y="587"/>
                  </a:cubicBezTo>
                  <a:cubicBezTo>
                    <a:pt x="346" y="417"/>
                    <a:pt x="346" y="417"/>
                    <a:pt x="346" y="417"/>
                  </a:cubicBezTo>
                  <a:cubicBezTo>
                    <a:pt x="311" y="438"/>
                    <a:pt x="269" y="453"/>
                    <a:pt x="226" y="453"/>
                  </a:cubicBezTo>
                  <a:cubicBezTo>
                    <a:pt x="106" y="453"/>
                    <a:pt x="0" y="347"/>
                    <a:pt x="0" y="226"/>
                  </a:cubicBezTo>
                  <a:cubicBezTo>
                    <a:pt x="0" y="99"/>
                    <a:pt x="106" y="0"/>
                    <a:pt x="226" y="0"/>
                  </a:cubicBezTo>
                  <a:cubicBezTo>
                    <a:pt x="353" y="0"/>
                    <a:pt x="452" y="99"/>
                    <a:pt x="452" y="226"/>
                  </a:cubicBezTo>
                  <a:cubicBezTo>
                    <a:pt x="452" y="269"/>
                    <a:pt x="445" y="304"/>
                    <a:pt x="424" y="340"/>
                  </a:cubicBezTo>
                  <a:cubicBezTo>
                    <a:pt x="587" y="502"/>
                    <a:pt x="587" y="502"/>
                    <a:pt x="587" y="502"/>
                  </a:cubicBezTo>
                  <a:cubicBezTo>
                    <a:pt x="601" y="516"/>
                    <a:pt x="608" y="530"/>
                    <a:pt x="608" y="544"/>
                  </a:cubicBezTo>
                  <a:close/>
                  <a:moveTo>
                    <a:pt x="226" y="57"/>
                  </a:moveTo>
                  <a:lnTo>
                    <a:pt x="226" y="57"/>
                  </a:lnTo>
                  <a:cubicBezTo>
                    <a:pt x="134" y="57"/>
                    <a:pt x="56" y="127"/>
                    <a:pt x="56" y="226"/>
                  </a:cubicBezTo>
                  <a:cubicBezTo>
                    <a:pt x="56" y="318"/>
                    <a:pt x="134" y="396"/>
                    <a:pt x="226" y="396"/>
                  </a:cubicBezTo>
                  <a:cubicBezTo>
                    <a:pt x="325" y="396"/>
                    <a:pt x="396" y="318"/>
                    <a:pt x="396" y="226"/>
                  </a:cubicBezTo>
                  <a:cubicBezTo>
                    <a:pt x="396" y="127"/>
                    <a:pt x="325" y="57"/>
                    <a:pt x="226" y="57"/>
                  </a:cubicBezTo>
                  <a:close/>
                  <a:moveTo>
                    <a:pt x="325" y="255"/>
                  </a:moveTo>
                  <a:lnTo>
                    <a:pt x="325" y="255"/>
                  </a:lnTo>
                  <a:cubicBezTo>
                    <a:pt x="254" y="255"/>
                    <a:pt x="254" y="255"/>
                    <a:pt x="254" y="255"/>
                  </a:cubicBezTo>
                  <a:cubicBezTo>
                    <a:pt x="254" y="318"/>
                    <a:pt x="254" y="318"/>
                    <a:pt x="254" y="318"/>
                  </a:cubicBezTo>
                  <a:cubicBezTo>
                    <a:pt x="254" y="333"/>
                    <a:pt x="247" y="347"/>
                    <a:pt x="226" y="347"/>
                  </a:cubicBezTo>
                  <a:cubicBezTo>
                    <a:pt x="212" y="347"/>
                    <a:pt x="198" y="333"/>
                    <a:pt x="198" y="318"/>
                  </a:cubicBezTo>
                  <a:cubicBezTo>
                    <a:pt x="198" y="255"/>
                    <a:pt x="198" y="255"/>
                    <a:pt x="198" y="255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0" y="255"/>
                    <a:pt x="106" y="241"/>
                    <a:pt x="106" y="226"/>
                  </a:cubicBezTo>
                  <a:cubicBezTo>
                    <a:pt x="106" y="205"/>
                    <a:pt x="120" y="198"/>
                    <a:pt x="134" y="198"/>
                  </a:cubicBezTo>
                  <a:cubicBezTo>
                    <a:pt x="198" y="198"/>
                    <a:pt x="198" y="198"/>
                    <a:pt x="198" y="198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13"/>
                    <a:pt x="212" y="99"/>
                    <a:pt x="226" y="99"/>
                  </a:cubicBezTo>
                  <a:cubicBezTo>
                    <a:pt x="247" y="99"/>
                    <a:pt x="254" y="113"/>
                    <a:pt x="254" y="12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325" y="198"/>
                    <a:pt x="325" y="198"/>
                    <a:pt x="325" y="198"/>
                  </a:cubicBezTo>
                  <a:cubicBezTo>
                    <a:pt x="339" y="198"/>
                    <a:pt x="353" y="205"/>
                    <a:pt x="353" y="226"/>
                  </a:cubicBezTo>
                  <a:cubicBezTo>
                    <a:pt x="353" y="241"/>
                    <a:pt x="339" y="255"/>
                    <a:pt x="325" y="2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7055189" y="1700153"/>
            <a:ext cx="577036" cy="577246"/>
            <a:chOff x="5436096" y="1274820"/>
            <a:chExt cx="432833" cy="432834"/>
          </a:xfrm>
        </p:grpSpPr>
        <p:sp>
          <p:nvSpPr>
            <p:cNvPr id="25" name="椭圆 16"/>
            <p:cNvSpPr>
              <a:spLocks noChangeArrowheads="1"/>
            </p:cNvSpPr>
            <p:nvPr/>
          </p:nvSpPr>
          <p:spPr bwMode="auto">
            <a:xfrm>
              <a:off x="5436096" y="1274820"/>
              <a:ext cx="432833" cy="432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16"/>
            <p:cNvSpPr>
              <a:spLocks noChangeArrowheads="1"/>
            </p:cNvSpPr>
            <p:nvPr/>
          </p:nvSpPr>
          <p:spPr bwMode="auto">
            <a:xfrm>
              <a:off x="5554420" y="1377705"/>
              <a:ext cx="196183" cy="227065"/>
            </a:xfrm>
            <a:custGeom>
              <a:avLst/>
              <a:gdLst>
                <a:gd name="T0" fmla="*/ 58106390 w 475"/>
                <a:gd name="T1" fmla="*/ 71207247 h 552"/>
                <a:gd name="T2" fmla="*/ 58106390 w 475"/>
                <a:gd name="T3" fmla="*/ 71207247 h 552"/>
                <a:gd name="T4" fmla="*/ 54327993 w 475"/>
                <a:gd name="T5" fmla="*/ 71207247 h 552"/>
                <a:gd name="T6" fmla="*/ 54327993 w 475"/>
                <a:gd name="T7" fmla="*/ 0 h 552"/>
                <a:gd name="T8" fmla="*/ 58106390 w 475"/>
                <a:gd name="T9" fmla="*/ 0 h 552"/>
                <a:gd name="T10" fmla="*/ 61754124 w 475"/>
                <a:gd name="T11" fmla="*/ 3618618 h 552"/>
                <a:gd name="T12" fmla="*/ 61754124 w 475"/>
                <a:gd name="T13" fmla="*/ 67588630 h 552"/>
                <a:gd name="T14" fmla="*/ 58106390 w 475"/>
                <a:gd name="T15" fmla="*/ 71207247 h 552"/>
                <a:gd name="T16" fmla="*/ 7426131 w 475"/>
                <a:gd name="T17" fmla="*/ 67588630 h 552"/>
                <a:gd name="T18" fmla="*/ 7426131 w 475"/>
                <a:gd name="T19" fmla="*/ 67588630 h 552"/>
                <a:gd name="T20" fmla="*/ 7426131 w 475"/>
                <a:gd name="T21" fmla="*/ 63970012 h 552"/>
                <a:gd name="T22" fmla="*/ 13809846 w 475"/>
                <a:gd name="T23" fmla="*/ 63970012 h 552"/>
                <a:gd name="T24" fmla="*/ 21235977 w 475"/>
                <a:gd name="T25" fmla="*/ 56603721 h 552"/>
                <a:gd name="T26" fmla="*/ 13809846 w 475"/>
                <a:gd name="T27" fmla="*/ 49237429 h 552"/>
                <a:gd name="T28" fmla="*/ 7426131 w 475"/>
                <a:gd name="T29" fmla="*/ 49237429 h 552"/>
                <a:gd name="T30" fmla="*/ 7426131 w 475"/>
                <a:gd name="T31" fmla="*/ 42905028 h 552"/>
                <a:gd name="T32" fmla="*/ 13809846 w 475"/>
                <a:gd name="T33" fmla="*/ 42905028 h 552"/>
                <a:gd name="T34" fmla="*/ 21235977 w 475"/>
                <a:gd name="T35" fmla="*/ 35539095 h 552"/>
                <a:gd name="T36" fmla="*/ 13809846 w 475"/>
                <a:gd name="T37" fmla="*/ 28301860 h 552"/>
                <a:gd name="T38" fmla="*/ 7426131 w 475"/>
                <a:gd name="T39" fmla="*/ 28301860 h 552"/>
                <a:gd name="T40" fmla="*/ 7426131 w 475"/>
                <a:gd name="T41" fmla="*/ 21840403 h 552"/>
                <a:gd name="T42" fmla="*/ 13809846 w 475"/>
                <a:gd name="T43" fmla="*/ 21840403 h 552"/>
                <a:gd name="T44" fmla="*/ 21235977 w 475"/>
                <a:gd name="T45" fmla="*/ 14603167 h 552"/>
                <a:gd name="T46" fmla="*/ 13809846 w 475"/>
                <a:gd name="T47" fmla="*/ 7236876 h 552"/>
                <a:gd name="T48" fmla="*/ 7426131 w 475"/>
                <a:gd name="T49" fmla="*/ 7236876 h 552"/>
                <a:gd name="T50" fmla="*/ 7426131 w 475"/>
                <a:gd name="T51" fmla="*/ 3618618 h 552"/>
                <a:gd name="T52" fmla="*/ 11074226 w 475"/>
                <a:gd name="T53" fmla="*/ 0 h 552"/>
                <a:gd name="T54" fmla="*/ 50680259 w 475"/>
                <a:gd name="T55" fmla="*/ 0 h 552"/>
                <a:gd name="T56" fmla="*/ 50680259 w 475"/>
                <a:gd name="T57" fmla="*/ 71207247 h 552"/>
                <a:gd name="T58" fmla="*/ 11074226 w 475"/>
                <a:gd name="T59" fmla="*/ 71207247 h 552"/>
                <a:gd name="T60" fmla="*/ 7426131 w 475"/>
                <a:gd name="T61" fmla="*/ 67588630 h 552"/>
                <a:gd name="T62" fmla="*/ 17588243 w 475"/>
                <a:gd name="T63" fmla="*/ 14603167 h 552"/>
                <a:gd name="T64" fmla="*/ 17588243 w 475"/>
                <a:gd name="T65" fmla="*/ 14603167 h 552"/>
                <a:gd name="T66" fmla="*/ 13809846 w 475"/>
                <a:gd name="T67" fmla="*/ 18221785 h 552"/>
                <a:gd name="T68" fmla="*/ 3778036 w 475"/>
                <a:gd name="T69" fmla="*/ 18221785 h 552"/>
                <a:gd name="T70" fmla="*/ 0 w 475"/>
                <a:gd name="T71" fmla="*/ 14603167 h 552"/>
                <a:gd name="T72" fmla="*/ 3778036 w 475"/>
                <a:gd name="T73" fmla="*/ 10984909 h 552"/>
                <a:gd name="T74" fmla="*/ 13809846 w 475"/>
                <a:gd name="T75" fmla="*/ 10984909 h 552"/>
                <a:gd name="T76" fmla="*/ 17588243 w 475"/>
                <a:gd name="T77" fmla="*/ 14603167 h 552"/>
                <a:gd name="T78" fmla="*/ 3778036 w 475"/>
                <a:gd name="T79" fmla="*/ 31920478 h 552"/>
                <a:gd name="T80" fmla="*/ 3778036 w 475"/>
                <a:gd name="T81" fmla="*/ 31920478 h 552"/>
                <a:gd name="T82" fmla="*/ 13809846 w 475"/>
                <a:gd name="T83" fmla="*/ 31920478 h 552"/>
                <a:gd name="T84" fmla="*/ 17588243 w 475"/>
                <a:gd name="T85" fmla="*/ 35539095 h 552"/>
                <a:gd name="T86" fmla="*/ 13809846 w 475"/>
                <a:gd name="T87" fmla="*/ 39286770 h 552"/>
                <a:gd name="T88" fmla="*/ 3778036 w 475"/>
                <a:gd name="T89" fmla="*/ 39286770 h 552"/>
                <a:gd name="T90" fmla="*/ 0 w 475"/>
                <a:gd name="T91" fmla="*/ 35539095 h 552"/>
                <a:gd name="T92" fmla="*/ 3778036 w 475"/>
                <a:gd name="T93" fmla="*/ 31920478 h 552"/>
                <a:gd name="T94" fmla="*/ 3778036 w 475"/>
                <a:gd name="T95" fmla="*/ 52985462 h 552"/>
                <a:gd name="T96" fmla="*/ 3778036 w 475"/>
                <a:gd name="T97" fmla="*/ 52985462 h 552"/>
                <a:gd name="T98" fmla="*/ 13809846 w 475"/>
                <a:gd name="T99" fmla="*/ 52985462 h 552"/>
                <a:gd name="T100" fmla="*/ 17588243 w 475"/>
                <a:gd name="T101" fmla="*/ 56603721 h 552"/>
                <a:gd name="T102" fmla="*/ 13809846 w 475"/>
                <a:gd name="T103" fmla="*/ 60222338 h 552"/>
                <a:gd name="T104" fmla="*/ 3778036 w 475"/>
                <a:gd name="T105" fmla="*/ 60222338 h 552"/>
                <a:gd name="T106" fmla="*/ 0 w 475"/>
                <a:gd name="T107" fmla="*/ 56603721 h 552"/>
                <a:gd name="T108" fmla="*/ 3778036 w 475"/>
                <a:gd name="T109" fmla="*/ 52985462 h 5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75" h="552">
                  <a:moveTo>
                    <a:pt x="446" y="551"/>
                  </a:moveTo>
                  <a:lnTo>
                    <a:pt x="446" y="551"/>
                  </a:lnTo>
                  <a:cubicBezTo>
                    <a:pt x="417" y="551"/>
                    <a:pt x="417" y="551"/>
                    <a:pt x="417" y="551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446" y="0"/>
                    <a:pt x="446" y="0"/>
                    <a:pt x="446" y="0"/>
                  </a:cubicBezTo>
                  <a:cubicBezTo>
                    <a:pt x="460" y="0"/>
                    <a:pt x="474" y="14"/>
                    <a:pt x="474" y="28"/>
                  </a:cubicBezTo>
                  <a:cubicBezTo>
                    <a:pt x="474" y="523"/>
                    <a:pt x="474" y="523"/>
                    <a:pt x="474" y="523"/>
                  </a:cubicBezTo>
                  <a:cubicBezTo>
                    <a:pt x="474" y="537"/>
                    <a:pt x="460" y="551"/>
                    <a:pt x="446" y="551"/>
                  </a:cubicBezTo>
                  <a:close/>
                  <a:moveTo>
                    <a:pt x="57" y="523"/>
                  </a:moveTo>
                  <a:lnTo>
                    <a:pt x="57" y="523"/>
                  </a:lnTo>
                  <a:cubicBezTo>
                    <a:pt x="57" y="495"/>
                    <a:pt x="57" y="495"/>
                    <a:pt x="57" y="495"/>
                  </a:cubicBezTo>
                  <a:cubicBezTo>
                    <a:pt x="106" y="495"/>
                    <a:pt x="106" y="495"/>
                    <a:pt x="106" y="495"/>
                  </a:cubicBezTo>
                  <a:cubicBezTo>
                    <a:pt x="135" y="495"/>
                    <a:pt x="163" y="466"/>
                    <a:pt x="163" y="438"/>
                  </a:cubicBezTo>
                  <a:cubicBezTo>
                    <a:pt x="163" y="403"/>
                    <a:pt x="135" y="381"/>
                    <a:pt x="106" y="381"/>
                  </a:cubicBezTo>
                  <a:cubicBezTo>
                    <a:pt x="57" y="381"/>
                    <a:pt x="57" y="381"/>
                    <a:pt x="57" y="381"/>
                  </a:cubicBezTo>
                  <a:cubicBezTo>
                    <a:pt x="57" y="332"/>
                    <a:pt x="57" y="332"/>
                    <a:pt x="57" y="332"/>
                  </a:cubicBezTo>
                  <a:cubicBezTo>
                    <a:pt x="106" y="332"/>
                    <a:pt x="106" y="332"/>
                    <a:pt x="106" y="332"/>
                  </a:cubicBezTo>
                  <a:cubicBezTo>
                    <a:pt x="135" y="332"/>
                    <a:pt x="163" y="304"/>
                    <a:pt x="163" y="275"/>
                  </a:cubicBezTo>
                  <a:cubicBezTo>
                    <a:pt x="163" y="247"/>
                    <a:pt x="135" y="219"/>
                    <a:pt x="106" y="219"/>
                  </a:cubicBezTo>
                  <a:cubicBezTo>
                    <a:pt x="57" y="219"/>
                    <a:pt x="57" y="219"/>
                    <a:pt x="57" y="219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5" y="169"/>
                    <a:pt x="163" y="148"/>
                    <a:pt x="163" y="113"/>
                  </a:cubicBezTo>
                  <a:cubicBezTo>
                    <a:pt x="163" y="85"/>
                    <a:pt x="135" y="56"/>
                    <a:pt x="106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4"/>
                    <a:pt x="71" y="0"/>
                    <a:pt x="85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551"/>
                    <a:pt x="389" y="551"/>
                    <a:pt x="389" y="551"/>
                  </a:cubicBezTo>
                  <a:cubicBezTo>
                    <a:pt x="85" y="551"/>
                    <a:pt x="85" y="551"/>
                    <a:pt x="85" y="551"/>
                  </a:cubicBezTo>
                  <a:cubicBezTo>
                    <a:pt x="71" y="551"/>
                    <a:pt x="57" y="537"/>
                    <a:pt x="57" y="523"/>
                  </a:cubicBezTo>
                  <a:close/>
                  <a:moveTo>
                    <a:pt x="135" y="113"/>
                  </a:moveTo>
                  <a:lnTo>
                    <a:pt x="135" y="113"/>
                  </a:lnTo>
                  <a:cubicBezTo>
                    <a:pt x="135" y="134"/>
                    <a:pt x="120" y="141"/>
                    <a:pt x="106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5" y="141"/>
                    <a:pt x="0" y="134"/>
                    <a:pt x="0" y="113"/>
                  </a:cubicBezTo>
                  <a:cubicBezTo>
                    <a:pt x="0" y="99"/>
                    <a:pt x="15" y="85"/>
                    <a:pt x="29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20" y="85"/>
                    <a:pt x="135" y="99"/>
                    <a:pt x="135" y="113"/>
                  </a:cubicBezTo>
                  <a:close/>
                  <a:moveTo>
                    <a:pt x="29" y="247"/>
                  </a:moveTo>
                  <a:lnTo>
                    <a:pt x="29" y="247"/>
                  </a:lnTo>
                  <a:cubicBezTo>
                    <a:pt x="106" y="247"/>
                    <a:pt x="106" y="247"/>
                    <a:pt x="106" y="247"/>
                  </a:cubicBezTo>
                  <a:cubicBezTo>
                    <a:pt x="120" y="247"/>
                    <a:pt x="135" y="261"/>
                    <a:pt x="135" y="275"/>
                  </a:cubicBezTo>
                  <a:cubicBezTo>
                    <a:pt x="135" y="290"/>
                    <a:pt x="120" y="304"/>
                    <a:pt x="106" y="304"/>
                  </a:cubicBezTo>
                  <a:cubicBezTo>
                    <a:pt x="29" y="304"/>
                    <a:pt x="29" y="304"/>
                    <a:pt x="29" y="304"/>
                  </a:cubicBezTo>
                  <a:cubicBezTo>
                    <a:pt x="15" y="304"/>
                    <a:pt x="0" y="290"/>
                    <a:pt x="0" y="275"/>
                  </a:cubicBezTo>
                  <a:cubicBezTo>
                    <a:pt x="0" y="261"/>
                    <a:pt x="15" y="247"/>
                    <a:pt x="29" y="247"/>
                  </a:cubicBezTo>
                  <a:close/>
                  <a:moveTo>
                    <a:pt x="29" y="410"/>
                  </a:moveTo>
                  <a:lnTo>
                    <a:pt x="29" y="410"/>
                  </a:lnTo>
                  <a:cubicBezTo>
                    <a:pt x="106" y="410"/>
                    <a:pt x="106" y="410"/>
                    <a:pt x="106" y="410"/>
                  </a:cubicBezTo>
                  <a:cubicBezTo>
                    <a:pt x="120" y="410"/>
                    <a:pt x="135" y="417"/>
                    <a:pt x="135" y="438"/>
                  </a:cubicBezTo>
                  <a:cubicBezTo>
                    <a:pt x="135" y="452"/>
                    <a:pt x="120" y="466"/>
                    <a:pt x="106" y="466"/>
                  </a:cubicBezTo>
                  <a:cubicBezTo>
                    <a:pt x="29" y="466"/>
                    <a:pt x="29" y="466"/>
                    <a:pt x="29" y="466"/>
                  </a:cubicBezTo>
                  <a:cubicBezTo>
                    <a:pt x="15" y="466"/>
                    <a:pt x="0" y="452"/>
                    <a:pt x="0" y="438"/>
                  </a:cubicBezTo>
                  <a:cubicBezTo>
                    <a:pt x="0" y="417"/>
                    <a:pt x="15" y="410"/>
                    <a:pt x="29" y="4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4463238" y="1700153"/>
            <a:ext cx="577036" cy="577246"/>
            <a:chOff x="3491880" y="1274820"/>
            <a:chExt cx="432833" cy="432834"/>
          </a:xfrm>
        </p:grpSpPr>
        <p:sp>
          <p:nvSpPr>
            <p:cNvPr id="11" name="椭圆 16"/>
            <p:cNvSpPr>
              <a:spLocks noChangeArrowheads="1"/>
            </p:cNvSpPr>
            <p:nvPr/>
          </p:nvSpPr>
          <p:spPr bwMode="auto">
            <a:xfrm>
              <a:off x="3491880" y="1274820"/>
              <a:ext cx="432833" cy="432834"/>
            </a:xfrm>
            <a:prstGeom prst="ellipse">
              <a:avLst/>
            </a:prstGeom>
            <a:solidFill>
              <a:srgbClr val="136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75"/>
            <p:cNvSpPr>
              <a:spLocks noChangeArrowheads="1"/>
            </p:cNvSpPr>
            <p:nvPr/>
          </p:nvSpPr>
          <p:spPr bwMode="auto">
            <a:xfrm>
              <a:off x="3583864" y="1385879"/>
              <a:ext cx="248863" cy="210716"/>
            </a:xfrm>
            <a:custGeom>
              <a:avLst/>
              <a:gdLst>
                <a:gd name="T0" fmla="*/ 74657633 w 602"/>
                <a:gd name="T1" fmla="*/ 66362244 h 510"/>
                <a:gd name="T2" fmla="*/ 74657633 w 602"/>
                <a:gd name="T3" fmla="*/ 66362244 h 510"/>
                <a:gd name="T4" fmla="*/ 3654665 w 602"/>
                <a:gd name="T5" fmla="*/ 66362244 h 510"/>
                <a:gd name="T6" fmla="*/ 0 w 602"/>
                <a:gd name="T7" fmla="*/ 62711741 h 510"/>
                <a:gd name="T8" fmla="*/ 0 w 602"/>
                <a:gd name="T9" fmla="*/ 3650503 h 510"/>
                <a:gd name="T10" fmla="*/ 3654665 w 602"/>
                <a:gd name="T11" fmla="*/ 0 h 510"/>
                <a:gd name="T12" fmla="*/ 7308970 w 602"/>
                <a:gd name="T13" fmla="*/ 3650503 h 510"/>
                <a:gd name="T14" fmla="*/ 7308970 w 602"/>
                <a:gd name="T15" fmla="*/ 50717076 h 510"/>
                <a:gd name="T16" fmla="*/ 7308970 w 602"/>
                <a:gd name="T17" fmla="*/ 50717076 h 510"/>
                <a:gd name="T18" fmla="*/ 7308970 w 602"/>
                <a:gd name="T19" fmla="*/ 58930528 h 510"/>
                <a:gd name="T20" fmla="*/ 74657633 w 602"/>
                <a:gd name="T21" fmla="*/ 58930528 h 510"/>
                <a:gd name="T22" fmla="*/ 78442719 w 602"/>
                <a:gd name="T23" fmla="*/ 62711741 h 510"/>
                <a:gd name="T24" fmla="*/ 74657633 w 602"/>
                <a:gd name="T25" fmla="*/ 66362244 h 510"/>
                <a:gd name="T26" fmla="*/ 66434636 w 602"/>
                <a:gd name="T27" fmla="*/ 55280025 h 510"/>
                <a:gd name="T28" fmla="*/ 66434636 w 602"/>
                <a:gd name="T29" fmla="*/ 55280025 h 510"/>
                <a:gd name="T30" fmla="*/ 58995246 w 602"/>
                <a:gd name="T31" fmla="*/ 55280025 h 510"/>
                <a:gd name="T32" fmla="*/ 55340580 w 602"/>
                <a:gd name="T33" fmla="*/ 51629522 h 510"/>
                <a:gd name="T34" fmla="*/ 55340580 w 602"/>
                <a:gd name="T35" fmla="*/ 25814941 h 510"/>
                <a:gd name="T36" fmla="*/ 58995246 w 602"/>
                <a:gd name="T37" fmla="*/ 22164077 h 510"/>
                <a:gd name="T38" fmla="*/ 66434636 w 602"/>
                <a:gd name="T39" fmla="*/ 22164077 h 510"/>
                <a:gd name="T40" fmla="*/ 70089301 w 602"/>
                <a:gd name="T41" fmla="*/ 25814941 h 510"/>
                <a:gd name="T42" fmla="*/ 70089301 w 602"/>
                <a:gd name="T43" fmla="*/ 51629522 h 510"/>
                <a:gd name="T44" fmla="*/ 66434636 w 602"/>
                <a:gd name="T45" fmla="*/ 55280025 h 510"/>
                <a:gd name="T46" fmla="*/ 45159830 w 602"/>
                <a:gd name="T47" fmla="*/ 55280025 h 510"/>
                <a:gd name="T48" fmla="*/ 45159830 w 602"/>
                <a:gd name="T49" fmla="*/ 55280025 h 510"/>
                <a:gd name="T50" fmla="*/ 37850860 w 602"/>
                <a:gd name="T51" fmla="*/ 55280025 h 510"/>
                <a:gd name="T52" fmla="*/ 34065774 w 602"/>
                <a:gd name="T53" fmla="*/ 51629522 h 510"/>
                <a:gd name="T54" fmla="*/ 34065774 w 602"/>
                <a:gd name="T55" fmla="*/ 11082219 h 510"/>
                <a:gd name="T56" fmla="*/ 37850860 w 602"/>
                <a:gd name="T57" fmla="*/ 7431355 h 510"/>
                <a:gd name="T58" fmla="*/ 45159830 w 602"/>
                <a:gd name="T59" fmla="*/ 7431355 h 510"/>
                <a:gd name="T60" fmla="*/ 48814495 w 602"/>
                <a:gd name="T61" fmla="*/ 11082219 h 510"/>
                <a:gd name="T62" fmla="*/ 48814495 w 602"/>
                <a:gd name="T63" fmla="*/ 51629522 h 510"/>
                <a:gd name="T64" fmla="*/ 45159830 w 602"/>
                <a:gd name="T65" fmla="*/ 55280025 h 510"/>
                <a:gd name="T66" fmla="*/ 24929472 w 602"/>
                <a:gd name="T67" fmla="*/ 55280025 h 510"/>
                <a:gd name="T68" fmla="*/ 24929472 w 602"/>
                <a:gd name="T69" fmla="*/ 55280025 h 510"/>
                <a:gd name="T70" fmla="*/ 17489720 w 602"/>
                <a:gd name="T71" fmla="*/ 55280025 h 510"/>
                <a:gd name="T72" fmla="*/ 13835055 w 602"/>
                <a:gd name="T73" fmla="*/ 51629522 h 510"/>
                <a:gd name="T74" fmla="*/ 13835055 w 602"/>
                <a:gd name="T75" fmla="*/ 44198166 h 510"/>
                <a:gd name="T76" fmla="*/ 17489720 w 602"/>
                <a:gd name="T77" fmla="*/ 40547302 h 510"/>
                <a:gd name="T78" fmla="*/ 24929472 w 602"/>
                <a:gd name="T79" fmla="*/ 40547302 h 510"/>
                <a:gd name="T80" fmla="*/ 28583776 w 602"/>
                <a:gd name="T81" fmla="*/ 44198166 h 510"/>
                <a:gd name="T82" fmla="*/ 28583776 w 602"/>
                <a:gd name="T83" fmla="*/ 51629522 h 510"/>
                <a:gd name="T84" fmla="*/ 24929472 w 602"/>
                <a:gd name="T85" fmla="*/ 55280025 h 5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10">
                  <a:moveTo>
                    <a:pt x="572" y="509"/>
                  </a:moveTo>
                  <a:lnTo>
                    <a:pt x="572" y="509"/>
                  </a:lnTo>
                  <a:cubicBezTo>
                    <a:pt x="28" y="509"/>
                    <a:pt x="28" y="509"/>
                    <a:pt x="28" y="509"/>
                  </a:cubicBezTo>
                  <a:cubicBezTo>
                    <a:pt x="14" y="509"/>
                    <a:pt x="0" y="502"/>
                    <a:pt x="0" y="48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42" y="0"/>
                    <a:pt x="56" y="14"/>
                    <a:pt x="56" y="28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94" y="452"/>
                    <a:pt x="601" y="467"/>
                    <a:pt x="601" y="481"/>
                  </a:cubicBezTo>
                  <a:cubicBezTo>
                    <a:pt x="601" y="502"/>
                    <a:pt x="594" y="509"/>
                    <a:pt x="572" y="509"/>
                  </a:cubicBezTo>
                  <a:close/>
                  <a:moveTo>
                    <a:pt x="509" y="424"/>
                  </a:moveTo>
                  <a:lnTo>
                    <a:pt x="509" y="424"/>
                  </a:lnTo>
                  <a:cubicBezTo>
                    <a:pt x="452" y="424"/>
                    <a:pt x="452" y="424"/>
                    <a:pt x="452" y="424"/>
                  </a:cubicBezTo>
                  <a:cubicBezTo>
                    <a:pt x="438" y="424"/>
                    <a:pt x="424" y="417"/>
                    <a:pt x="424" y="396"/>
                  </a:cubicBezTo>
                  <a:cubicBezTo>
                    <a:pt x="424" y="198"/>
                    <a:pt x="424" y="198"/>
                    <a:pt x="424" y="198"/>
                  </a:cubicBezTo>
                  <a:cubicBezTo>
                    <a:pt x="424" y="184"/>
                    <a:pt x="438" y="170"/>
                    <a:pt x="452" y="170"/>
                  </a:cubicBezTo>
                  <a:cubicBezTo>
                    <a:pt x="509" y="170"/>
                    <a:pt x="509" y="170"/>
                    <a:pt x="509" y="170"/>
                  </a:cubicBezTo>
                  <a:cubicBezTo>
                    <a:pt x="523" y="170"/>
                    <a:pt x="537" y="184"/>
                    <a:pt x="537" y="198"/>
                  </a:cubicBezTo>
                  <a:cubicBezTo>
                    <a:pt x="537" y="396"/>
                    <a:pt x="537" y="396"/>
                    <a:pt x="537" y="396"/>
                  </a:cubicBezTo>
                  <a:cubicBezTo>
                    <a:pt x="537" y="417"/>
                    <a:pt x="523" y="424"/>
                    <a:pt x="509" y="424"/>
                  </a:cubicBezTo>
                  <a:close/>
                  <a:moveTo>
                    <a:pt x="346" y="424"/>
                  </a:moveTo>
                  <a:lnTo>
                    <a:pt x="346" y="424"/>
                  </a:lnTo>
                  <a:cubicBezTo>
                    <a:pt x="290" y="424"/>
                    <a:pt x="290" y="424"/>
                    <a:pt x="290" y="424"/>
                  </a:cubicBezTo>
                  <a:cubicBezTo>
                    <a:pt x="276" y="424"/>
                    <a:pt x="261" y="417"/>
                    <a:pt x="261" y="396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71"/>
                    <a:pt x="276" y="57"/>
                    <a:pt x="290" y="57"/>
                  </a:cubicBezTo>
                  <a:cubicBezTo>
                    <a:pt x="346" y="57"/>
                    <a:pt x="346" y="57"/>
                    <a:pt x="346" y="57"/>
                  </a:cubicBezTo>
                  <a:cubicBezTo>
                    <a:pt x="367" y="57"/>
                    <a:pt x="374" y="71"/>
                    <a:pt x="374" y="85"/>
                  </a:cubicBezTo>
                  <a:cubicBezTo>
                    <a:pt x="374" y="396"/>
                    <a:pt x="374" y="396"/>
                    <a:pt x="374" y="396"/>
                  </a:cubicBezTo>
                  <a:cubicBezTo>
                    <a:pt x="374" y="417"/>
                    <a:pt x="367" y="424"/>
                    <a:pt x="346" y="424"/>
                  </a:cubicBezTo>
                  <a:close/>
                  <a:moveTo>
                    <a:pt x="191" y="424"/>
                  </a:moveTo>
                  <a:lnTo>
                    <a:pt x="191" y="424"/>
                  </a:lnTo>
                  <a:cubicBezTo>
                    <a:pt x="134" y="424"/>
                    <a:pt x="134" y="424"/>
                    <a:pt x="134" y="424"/>
                  </a:cubicBezTo>
                  <a:cubicBezTo>
                    <a:pt x="113" y="424"/>
                    <a:pt x="106" y="417"/>
                    <a:pt x="106" y="396"/>
                  </a:cubicBezTo>
                  <a:cubicBezTo>
                    <a:pt x="106" y="339"/>
                    <a:pt x="106" y="339"/>
                    <a:pt x="106" y="339"/>
                  </a:cubicBezTo>
                  <a:cubicBezTo>
                    <a:pt x="106" y="325"/>
                    <a:pt x="113" y="311"/>
                    <a:pt x="134" y="311"/>
                  </a:cubicBezTo>
                  <a:cubicBezTo>
                    <a:pt x="191" y="311"/>
                    <a:pt x="191" y="311"/>
                    <a:pt x="191" y="311"/>
                  </a:cubicBezTo>
                  <a:cubicBezTo>
                    <a:pt x="205" y="311"/>
                    <a:pt x="219" y="325"/>
                    <a:pt x="219" y="339"/>
                  </a:cubicBezTo>
                  <a:cubicBezTo>
                    <a:pt x="219" y="396"/>
                    <a:pt x="219" y="396"/>
                    <a:pt x="219" y="396"/>
                  </a:cubicBezTo>
                  <a:cubicBezTo>
                    <a:pt x="219" y="417"/>
                    <a:pt x="205" y="424"/>
                    <a:pt x="191" y="4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5327222" y="1700153"/>
            <a:ext cx="577036" cy="577246"/>
            <a:chOff x="4139952" y="1274820"/>
            <a:chExt cx="432833" cy="432834"/>
          </a:xfrm>
        </p:grpSpPr>
        <p:sp>
          <p:nvSpPr>
            <p:cNvPr id="24" name="椭圆 16"/>
            <p:cNvSpPr>
              <a:spLocks noChangeArrowheads="1"/>
            </p:cNvSpPr>
            <p:nvPr/>
          </p:nvSpPr>
          <p:spPr bwMode="auto">
            <a:xfrm>
              <a:off x="4139952" y="1274820"/>
              <a:ext cx="432833" cy="432834"/>
            </a:xfrm>
            <a:prstGeom prst="ellipse">
              <a:avLst/>
            </a:prstGeom>
            <a:solidFill>
              <a:srgbClr val="3992DB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84"/>
            <p:cNvSpPr>
              <a:spLocks noChangeArrowheads="1"/>
            </p:cNvSpPr>
            <p:nvPr/>
          </p:nvSpPr>
          <p:spPr bwMode="auto">
            <a:xfrm>
              <a:off x="4241546" y="1366806"/>
              <a:ext cx="248863" cy="248863"/>
            </a:xfrm>
            <a:custGeom>
              <a:avLst/>
              <a:gdLst>
                <a:gd name="T0" fmla="*/ 43332858 w 602"/>
                <a:gd name="T1" fmla="*/ 34979440 h 602"/>
                <a:gd name="T2" fmla="*/ 43332858 w 602"/>
                <a:gd name="T3" fmla="*/ 34979440 h 602"/>
                <a:gd name="T4" fmla="*/ 43332858 w 602"/>
                <a:gd name="T5" fmla="*/ 0 h 602"/>
                <a:gd name="T6" fmla="*/ 78442719 w 602"/>
                <a:gd name="T7" fmla="*/ 34979440 h 602"/>
                <a:gd name="T8" fmla="*/ 43332858 w 602"/>
                <a:gd name="T9" fmla="*/ 34979440 h 602"/>
                <a:gd name="T10" fmla="*/ 36023527 w 602"/>
                <a:gd name="T11" fmla="*/ 78442719 h 602"/>
                <a:gd name="T12" fmla="*/ 36023527 w 602"/>
                <a:gd name="T13" fmla="*/ 78442719 h 602"/>
                <a:gd name="T14" fmla="*/ 0 w 602"/>
                <a:gd name="T15" fmla="*/ 42419192 h 602"/>
                <a:gd name="T16" fmla="*/ 36023527 w 602"/>
                <a:gd name="T17" fmla="*/ 7308970 h 602"/>
                <a:gd name="T18" fmla="*/ 36023527 w 602"/>
                <a:gd name="T19" fmla="*/ 42419192 h 602"/>
                <a:gd name="T20" fmla="*/ 71002968 w 602"/>
                <a:gd name="T21" fmla="*/ 42419192 h 602"/>
                <a:gd name="T22" fmla="*/ 36023527 w 602"/>
                <a:gd name="T23" fmla="*/ 78442719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332" y="268"/>
                  </a:moveTo>
                  <a:lnTo>
                    <a:pt x="332" y="268"/>
                  </a:lnTo>
                  <a:cubicBezTo>
                    <a:pt x="332" y="0"/>
                    <a:pt x="332" y="0"/>
                    <a:pt x="332" y="0"/>
                  </a:cubicBezTo>
                  <a:cubicBezTo>
                    <a:pt x="481" y="0"/>
                    <a:pt x="601" y="120"/>
                    <a:pt x="601" y="268"/>
                  </a:cubicBezTo>
                  <a:lnTo>
                    <a:pt x="332" y="268"/>
                  </a:lnTo>
                  <a:close/>
                  <a:moveTo>
                    <a:pt x="276" y="601"/>
                  </a:moveTo>
                  <a:lnTo>
                    <a:pt x="276" y="601"/>
                  </a:lnTo>
                  <a:cubicBezTo>
                    <a:pt x="120" y="601"/>
                    <a:pt x="0" y="480"/>
                    <a:pt x="0" y="325"/>
                  </a:cubicBezTo>
                  <a:cubicBezTo>
                    <a:pt x="0" y="176"/>
                    <a:pt x="120" y="56"/>
                    <a:pt x="276" y="56"/>
                  </a:cubicBezTo>
                  <a:cubicBezTo>
                    <a:pt x="276" y="325"/>
                    <a:pt x="276" y="325"/>
                    <a:pt x="276" y="325"/>
                  </a:cubicBezTo>
                  <a:cubicBezTo>
                    <a:pt x="544" y="325"/>
                    <a:pt x="544" y="325"/>
                    <a:pt x="544" y="325"/>
                  </a:cubicBezTo>
                  <a:cubicBezTo>
                    <a:pt x="544" y="480"/>
                    <a:pt x="424" y="601"/>
                    <a:pt x="276" y="6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34290" tIns="17145" rIns="34290" bIns="17145" anchor="ctr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605" y="6351009"/>
            <a:ext cx="2699578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5357" y="6351009"/>
            <a:ext cx="3959381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254" y="6351009"/>
            <a:ext cx="2699578" cy="31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777" y="581333"/>
            <a:ext cx="10850541" cy="64812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69820" y="1508404"/>
            <a:ext cx="10850454" cy="475004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6765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14:flip dir="r"/>
      </p:transition>
    </mc:Choice>
    <mc:Fallback xmlns="">
      <p:transition spd="slow" advTm="3000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18"/>
          <p:cNvSpPr txBox="1"/>
          <p:nvPr/>
        </p:nvSpPr>
        <p:spPr>
          <a:xfrm>
            <a:off x="2504662" y="2534497"/>
            <a:ext cx="7767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 Medium" panose="020B0600000000000000" pitchFamily="34" charset="-122"/>
              </a:rPr>
              <a:t>Bootstrap</a:t>
            </a:r>
            <a:endParaRPr lang="zh-CN" altLang="en-US" sz="60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8" name="Rectangle 4"/>
          <p:cNvSpPr txBox="1">
            <a:spLocks noChangeArrowheads="1"/>
          </p:cNvSpPr>
          <p:nvPr/>
        </p:nvSpPr>
        <p:spPr>
          <a:xfrm>
            <a:off x="5735166" y="3861589"/>
            <a:ext cx="4321731" cy="430312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《Bootstrap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响应式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》</a:t>
            </a:r>
            <a:endParaRPr lang="zh-CN" altLang="en-US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移动端设备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838622" y="1171337"/>
            <a:ext cx="10441160" cy="99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移动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端设备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主要包括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等手机设备。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屏幕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非常多，手机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也不尽相同，碎片化严重。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51919"/>
              </p:ext>
            </p:extLst>
          </p:nvPr>
        </p:nvGraphicFramePr>
        <p:xfrm>
          <a:off x="2592385" y="2205658"/>
          <a:ext cx="6048672" cy="313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4" imgW="2957195" imgH="1533525" progId="Visio.Drawing.11">
                  <p:embed/>
                </p:oleObj>
              </mc:Choice>
              <mc:Fallback>
                <p:oleObj name="Visio" r:id="rId4" imgW="2957195" imgH="1533525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5" y="2205658"/>
                        <a:ext cx="6048672" cy="3136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F4D9DBC-1580-4869-AB1A-0A5228CD8743}"/>
              </a:ext>
            </a:extLst>
          </p:cNvPr>
          <p:cNvSpPr/>
          <p:nvPr/>
        </p:nvSpPr>
        <p:spPr>
          <a:xfrm>
            <a:off x="4788629" y="5387867"/>
            <a:ext cx="16561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常见移动端设备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移动端设备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60419"/>
              </p:ext>
            </p:extLst>
          </p:nvPr>
        </p:nvGraphicFramePr>
        <p:xfrm>
          <a:off x="1342678" y="1773610"/>
          <a:ext cx="9793088" cy="4104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1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移动端设备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屏幕尺寸（英寸）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分辨率（</a:t>
                      </a:r>
                      <a:r>
                        <a:rPr lang="en-US" sz="1600" b="1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px</a:t>
                      </a: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设备像素比（</a:t>
                      </a:r>
                      <a:r>
                        <a:rPr lang="en-US" sz="1600" b="1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dpr</a:t>
                      </a: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iPhone 6/6S/7/8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4.7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750 </a:t>
                      </a:r>
                      <a:r>
                        <a:rPr 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1334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iPhone 6/7/8 plus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5.5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1080 </a:t>
                      </a:r>
                      <a:r>
                        <a:rPr 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1920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iPhone X/XS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5.8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1125 </a:t>
                      </a:r>
                      <a:r>
                        <a:rPr 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2436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iPhone XR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6.1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828 </a:t>
                      </a:r>
                      <a:r>
                        <a:rPr 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1792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iPhone XS Max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6.5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1242 </a:t>
                      </a:r>
                      <a:r>
                        <a:rPr 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2688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35"/>
          <p:cNvSpPr txBox="1">
            <a:spLocks noChangeArrowheads="1"/>
          </p:cNvSpPr>
          <p:nvPr/>
        </p:nvSpPr>
        <p:spPr bwMode="auto">
          <a:xfrm>
            <a:off x="852686" y="1199872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常见的移动端设备的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屏幕尺寸：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移动端设备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158157"/>
              </p:ext>
            </p:extLst>
          </p:nvPr>
        </p:nvGraphicFramePr>
        <p:xfrm>
          <a:off x="1342678" y="1773610"/>
          <a:ext cx="9793088" cy="4788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1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8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移动端设备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屏幕尺寸（英寸）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分辨率（</a:t>
                      </a:r>
                      <a:r>
                        <a:rPr lang="en-US" sz="1600" b="1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px</a:t>
                      </a: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797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设备像素比（</a:t>
                      </a:r>
                      <a:r>
                        <a:rPr lang="en-US" sz="1600" b="1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dpr</a:t>
                      </a:r>
                      <a:r>
                        <a:rPr lang="zh-CN" sz="1600" b="1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iPad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Mini 4/2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7.9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1536 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 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2048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Samsung Galaxy S10+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6.4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1440 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 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3040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3.5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Samsung Galaxy S20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6.2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（直角）</a:t>
                      </a: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1440 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3.5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Samsung Galaxy S20+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6.7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1440 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Samsung  Galaxy S20 Ultra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6.9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1440 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ctr" defTabSz="12192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</a:t>
                      </a:r>
                      <a:endParaRPr 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marL="0" marR="0" indent="266700" algn="ctr" defTabSz="1219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Samsung Galaxy Note4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66700" algn="ctr" defTabSz="1219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5.7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66700" algn="ctr" defTabSz="1219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1440 </a:t>
                      </a:r>
                      <a:r>
                        <a:rPr lang="zh-CN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</a:t>
                      </a: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2560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66700" algn="ctr" defTabSz="1219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>
                          <a:solidFill>
                            <a:srgbClr val="59595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</a:t>
                      </a:r>
                      <a:endParaRPr lang="zh-CN" altLang="zh-CN" sz="1600" b="0" kern="100" dirty="0">
                        <a:solidFill>
                          <a:srgbClr val="59595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491" marR="67491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35"/>
          <p:cNvSpPr txBox="1">
            <a:spLocks noChangeArrowheads="1"/>
          </p:cNvSpPr>
          <p:nvPr/>
        </p:nvSpPr>
        <p:spPr bwMode="auto">
          <a:xfrm>
            <a:off x="852686" y="1199872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常见的移动端设备的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屏幕尺寸：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0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移动端的浏览器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35"/>
          <p:cNvSpPr txBox="1">
            <a:spLocks noChangeArrowheads="1"/>
          </p:cNvSpPr>
          <p:nvPr/>
        </p:nvSpPr>
        <p:spPr bwMode="auto">
          <a:xfrm>
            <a:off x="838622" y="1171337"/>
            <a:ext cx="10441160" cy="15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移动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端的浏览器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主要包括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Android Browser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Mobile Safari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，以及国产浏览器。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浏览器的内核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主要是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Webkit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内核，对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HTML5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提供了很好的支持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国产浏览器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主要包括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UC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QQ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浏览器和百度浏览器等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4D9DBC-1580-4869-AB1A-0A5228CD8743}"/>
              </a:ext>
            </a:extLst>
          </p:cNvPr>
          <p:cNvSpPr/>
          <p:nvPr/>
        </p:nvSpPr>
        <p:spPr>
          <a:xfrm>
            <a:off x="5303118" y="6260172"/>
            <a:ext cx="16561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47" y="2743832"/>
            <a:ext cx="2435126" cy="363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移动端的浏览器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35"/>
          <p:cNvSpPr txBox="1">
            <a:spLocks noChangeArrowheads="1"/>
          </p:cNvSpPr>
          <p:nvPr/>
        </p:nvSpPr>
        <p:spPr bwMode="auto">
          <a:xfrm>
            <a:off x="838622" y="1171337"/>
            <a:ext cx="10441160" cy="104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移动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Web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开发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HTML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CSS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JavaScript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等基本语言。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7020304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移动端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Web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项目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的呈现依赖于移动端浏览器。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7020304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65" y="2349674"/>
            <a:ext cx="1904637" cy="3878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25" y="3028644"/>
            <a:ext cx="1456553" cy="183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8F4D9DBC-1580-4869-AB1A-0A5228CD8743}"/>
              </a:ext>
            </a:extLst>
          </p:cNvPr>
          <p:cNvSpPr/>
          <p:nvPr/>
        </p:nvSpPr>
        <p:spPr>
          <a:xfrm>
            <a:off x="5231110" y="6310114"/>
            <a:ext cx="16561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12623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移动端的浏览器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838622" y="1171337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移动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Web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开发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需要注意的两点：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702030404030204" pitchFamily="34" charset="0"/>
            </a:endParaRPr>
          </a:p>
        </p:txBody>
      </p:sp>
      <p:sp>
        <p:nvSpPr>
          <p:cNvPr id="26" name="原创设计师QQ598969553          _3">
            <a:extLst>
              <a:ext uri="{FF2B5EF4-FFF2-40B4-BE49-F238E27FC236}">
                <a16:creationId xmlns:a16="http://schemas.microsoft.com/office/drawing/2014/main" id="{E8C2B086-328A-3347-BAC4-CE5B8E7923B5}"/>
              </a:ext>
            </a:extLst>
          </p:cNvPr>
          <p:cNvSpPr/>
          <p:nvPr/>
        </p:nvSpPr>
        <p:spPr>
          <a:xfrm>
            <a:off x="1216443" y="2242073"/>
            <a:ext cx="4590731" cy="2411857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原创设计师QQ598969553          _4">
            <a:extLst>
              <a:ext uri="{FF2B5EF4-FFF2-40B4-BE49-F238E27FC236}">
                <a16:creationId xmlns:a16="http://schemas.microsoft.com/office/drawing/2014/main" id="{30E925BD-EEF6-8240-8200-C087E25AF765}"/>
              </a:ext>
            </a:extLst>
          </p:cNvPr>
          <p:cNvSpPr/>
          <p:nvPr/>
        </p:nvSpPr>
        <p:spPr>
          <a:xfrm>
            <a:off x="1549818" y="2633257"/>
            <a:ext cx="39239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2500"/>
              </a:spcBef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移动端设备受屏幕尺寸限制，操作的局限性比较大，所以要注意页面的结构不能过于复杂，要提炼出该网站最核心的功能，并简洁清晰地呈现出来。</a:t>
            </a:r>
          </a:p>
        </p:txBody>
      </p:sp>
      <p:sp>
        <p:nvSpPr>
          <p:cNvPr id="29" name="原创设计师QQ598969553          _5">
            <a:extLst>
              <a:ext uri="{FF2B5EF4-FFF2-40B4-BE49-F238E27FC236}">
                <a16:creationId xmlns:a16="http://schemas.microsoft.com/office/drawing/2014/main" id="{464746EB-D022-D244-990F-EBC2C5089ADE}"/>
              </a:ext>
            </a:extLst>
          </p:cNvPr>
          <p:cNvSpPr/>
          <p:nvPr/>
        </p:nvSpPr>
        <p:spPr>
          <a:xfrm>
            <a:off x="6383238" y="2239070"/>
            <a:ext cx="4590731" cy="2414860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原创设计师QQ598969553          _6">
            <a:extLst>
              <a:ext uri="{FF2B5EF4-FFF2-40B4-BE49-F238E27FC236}">
                <a16:creationId xmlns:a16="http://schemas.microsoft.com/office/drawing/2014/main" id="{23A36FEE-FD43-4947-A6D9-63288F0F7661}"/>
              </a:ext>
            </a:extLst>
          </p:cNvPr>
          <p:cNvSpPr/>
          <p:nvPr/>
        </p:nvSpPr>
        <p:spPr>
          <a:xfrm>
            <a:off x="1872049" y="2007990"/>
            <a:ext cx="3601749" cy="46216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 defTabSz="1450340">
              <a:lnSpc>
                <a:spcPct val="200000"/>
              </a:lnSpc>
            </a:pPr>
            <a:endParaRPr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原创设计师QQ598969553          _7">
            <a:extLst>
              <a:ext uri="{FF2B5EF4-FFF2-40B4-BE49-F238E27FC236}">
                <a16:creationId xmlns:a16="http://schemas.microsoft.com/office/drawing/2014/main" id="{ECB24BFA-5C6C-0740-8ED1-233851351BC8}"/>
              </a:ext>
            </a:extLst>
          </p:cNvPr>
          <p:cNvSpPr txBox="1"/>
          <p:nvPr/>
        </p:nvSpPr>
        <p:spPr>
          <a:xfrm>
            <a:off x="1990750" y="2057788"/>
            <a:ext cx="337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660">
              <a:spcBef>
                <a:spcPct val="20000"/>
              </a:spcBef>
              <a:defRPr/>
            </a:pPr>
            <a:r>
              <a:rPr lang="zh-CN" altLang="zh-CN" sz="2000" b="1" dirty="0">
                <a:solidFill>
                  <a:schemeClr val="bg1"/>
                </a:solidFill>
                <a:cs typeface="+mn-ea"/>
                <a:sym typeface="Calibri" panose="020F0702030404030204" pitchFamily="34" charset="0"/>
              </a:rPr>
              <a:t>移动端设备受屏幕尺寸限制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原创设计师QQ598969553          _8">
            <a:extLst>
              <a:ext uri="{FF2B5EF4-FFF2-40B4-BE49-F238E27FC236}">
                <a16:creationId xmlns:a16="http://schemas.microsoft.com/office/drawing/2014/main" id="{85D7958E-E67E-EB4B-8A96-B56E113492C1}"/>
              </a:ext>
            </a:extLst>
          </p:cNvPr>
          <p:cNvSpPr/>
          <p:nvPr/>
        </p:nvSpPr>
        <p:spPr>
          <a:xfrm>
            <a:off x="7038845" y="2046294"/>
            <a:ext cx="3520857" cy="46216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800">
              <a:solidFill>
                <a:srgbClr val="FFFFFF"/>
              </a:solidFill>
              <a:latin typeface="Lato Light"/>
              <a:cs typeface="Lato Light"/>
              <a:sym typeface="+mn-lt"/>
            </a:endParaRPr>
          </a:p>
        </p:txBody>
      </p:sp>
      <p:sp>
        <p:nvSpPr>
          <p:cNvPr id="33" name="原创设计师QQ598969553          _9">
            <a:extLst>
              <a:ext uri="{FF2B5EF4-FFF2-40B4-BE49-F238E27FC236}">
                <a16:creationId xmlns:a16="http://schemas.microsoft.com/office/drawing/2014/main" id="{A5975C46-F99F-C14C-86C1-2CBC6F94ED99}"/>
              </a:ext>
            </a:extLst>
          </p:cNvPr>
          <p:cNvSpPr txBox="1"/>
          <p:nvPr/>
        </p:nvSpPr>
        <p:spPr>
          <a:xfrm>
            <a:off x="7251040" y="2098572"/>
            <a:ext cx="316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zh-CN" sz="2000" b="1" dirty="0">
                <a:solidFill>
                  <a:schemeClr val="bg1"/>
                </a:solidFill>
                <a:cs typeface="+mn-ea"/>
                <a:sym typeface="Calibri" panose="020F0702030404030204" pitchFamily="34" charset="0"/>
              </a:rPr>
              <a:t>移动端的操作方式的改变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原创设计师QQ598969553          _10">
            <a:extLst>
              <a:ext uri="{FF2B5EF4-FFF2-40B4-BE49-F238E27FC236}">
                <a16:creationId xmlns:a16="http://schemas.microsoft.com/office/drawing/2014/main" id="{B1E1CC8A-B979-5D48-A46A-F9EAE85AA78F}"/>
              </a:ext>
            </a:extLst>
          </p:cNvPr>
          <p:cNvSpPr/>
          <p:nvPr/>
        </p:nvSpPr>
        <p:spPr>
          <a:xfrm>
            <a:off x="6716614" y="2636719"/>
            <a:ext cx="39239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2500"/>
              </a:spcBef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alibri" panose="020F0702030404030204" pitchFamily="34" charset="0"/>
              </a:rPr>
              <a:t>移动端的操作方式的改变。移动端页面的所有交互活动由鼠标控制变为手指触屏控制，操作方式更加丰富，如摇一摇、双指放大、滑动、双击、单击等。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Calibri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 animBg="1"/>
      <p:bldP spid="31" grpId="0"/>
      <p:bldP spid="32" grpId="0" animBg="1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30997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移动端开发主流方案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</a:t>
            </a:r>
            <a:endParaRPr lang="en-US" altLang="en-GB" sz="6600" b="1" dirty="0">
              <a:solidFill>
                <a:srgbClr val="FAFAF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单独制作移动端页面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35"/>
          <p:cNvSpPr txBox="1">
            <a:spLocks noChangeArrowheads="1"/>
          </p:cNvSpPr>
          <p:nvPr/>
        </p:nvSpPr>
        <p:spPr bwMode="auto">
          <a:xfrm>
            <a:off x="838622" y="1199872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在移动端浏览器中访问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淘宝、京东和苏宁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移动端页面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215506" y="1846263"/>
          <a:ext cx="6552108" cy="397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3" imgW="11814264" imgH="7124760" progId="Visio.Drawing.11">
                  <p:embed/>
                </p:oleObj>
              </mc:Choice>
              <mc:Fallback>
                <p:oleObj name="Visio" r:id="rId3" imgW="11814264" imgH="7124760" progId="Visio.Drawing.11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5506" y="1846263"/>
                        <a:ext cx="6552108" cy="397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47B3E39-CEEC-47C4-9715-9C51B3F9B7C9}"/>
              </a:ext>
            </a:extLst>
          </p:cNvPr>
          <p:cNvSpPr/>
          <p:nvPr/>
        </p:nvSpPr>
        <p:spPr>
          <a:xfrm>
            <a:off x="5303118" y="5891923"/>
            <a:ext cx="280831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独制作移动端页面的网站</a:t>
            </a:r>
            <a:endParaRPr lang="zh-CN" altLang="en-US" sz="1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85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单独制作移动端页面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CE2E3B3-6A43-4B18-A515-5D42884A59F5}"/>
              </a:ext>
            </a:extLst>
          </p:cNvPr>
          <p:cNvSpPr/>
          <p:nvPr/>
        </p:nvSpPr>
        <p:spPr>
          <a:xfrm>
            <a:off x="3139905" y="2226739"/>
            <a:ext cx="3259394" cy="325939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B48B876-4874-4A06-A2A8-4475162FE549}"/>
              </a:ext>
            </a:extLst>
          </p:cNvPr>
          <p:cNvSpPr/>
          <p:nvPr/>
        </p:nvSpPr>
        <p:spPr>
          <a:xfrm flipH="1">
            <a:off x="5563267" y="2225480"/>
            <a:ext cx="3259394" cy="325939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994C943-4BB9-42B6-9361-4677A926D27F}"/>
              </a:ext>
            </a:extLst>
          </p:cNvPr>
          <p:cNvGrpSpPr/>
          <p:nvPr/>
        </p:nvGrpSpPr>
        <p:grpSpPr>
          <a:xfrm>
            <a:off x="4172701" y="3258906"/>
            <a:ext cx="1193802" cy="1193800"/>
            <a:chOff x="11731621" y="4481261"/>
            <a:chExt cx="1696110" cy="169610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E1D5D38-AC85-4D05-88B7-D4054D04DA16}"/>
                </a:ext>
              </a:extLst>
            </p:cNvPr>
            <p:cNvSpPr/>
            <p:nvPr/>
          </p:nvSpPr>
          <p:spPr>
            <a:xfrm>
              <a:off x="11731621" y="4481261"/>
              <a:ext cx="1696110" cy="169610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like_246517">
              <a:extLst>
                <a:ext uri="{FF2B5EF4-FFF2-40B4-BE49-F238E27FC236}">
                  <a16:creationId xmlns:a16="http://schemas.microsoft.com/office/drawing/2014/main" id="{55D92545-2F3A-4836-B6E9-B245F6E65F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195128" y="4943560"/>
              <a:ext cx="769098" cy="767934"/>
            </a:xfrm>
            <a:custGeom>
              <a:avLst/>
              <a:gdLst>
                <a:gd name="T0" fmla="*/ 6827 w 6827"/>
                <a:gd name="T1" fmla="*/ 2901 h 6827"/>
                <a:gd name="T2" fmla="*/ 5973 w 6827"/>
                <a:gd name="T3" fmla="*/ 2048 h 6827"/>
                <a:gd name="T4" fmla="*/ 3663 w 6827"/>
                <a:gd name="T5" fmla="*/ 2048 h 6827"/>
                <a:gd name="T6" fmla="*/ 3436 w 6827"/>
                <a:gd name="T7" fmla="*/ 283 h 6827"/>
                <a:gd name="T8" fmla="*/ 2901 w 6827"/>
                <a:gd name="T9" fmla="*/ 0 h 6827"/>
                <a:gd name="T10" fmla="*/ 1925 w 6827"/>
                <a:gd name="T11" fmla="*/ 1247 h 6827"/>
                <a:gd name="T12" fmla="*/ 1494 w 6827"/>
                <a:gd name="T13" fmla="*/ 2415 h 6827"/>
                <a:gd name="T14" fmla="*/ 1365 w 6827"/>
                <a:gd name="T15" fmla="*/ 2389 h 6827"/>
                <a:gd name="T16" fmla="*/ 341 w 6827"/>
                <a:gd name="T17" fmla="*/ 2389 h 6827"/>
                <a:gd name="T18" fmla="*/ 0 w 6827"/>
                <a:gd name="T19" fmla="*/ 2731 h 6827"/>
                <a:gd name="T20" fmla="*/ 0 w 6827"/>
                <a:gd name="T21" fmla="*/ 6485 h 6827"/>
                <a:gd name="T22" fmla="*/ 341 w 6827"/>
                <a:gd name="T23" fmla="*/ 6827 h 6827"/>
                <a:gd name="T24" fmla="*/ 1365 w 6827"/>
                <a:gd name="T25" fmla="*/ 6827 h 6827"/>
                <a:gd name="T26" fmla="*/ 1664 w 6827"/>
                <a:gd name="T27" fmla="*/ 6642 h 6827"/>
                <a:gd name="T28" fmla="*/ 2219 w 6827"/>
                <a:gd name="T29" fmla="*/ 6827 h 6827"/>
                <a:gd name="T30" fmla="*/ 4949 w 6827"/>
                <a:gd name="T31" fmla="*/ 6827 h 6827"/>
                <a:gd name="T32" fmla="*/ 5792 w 6827"/>
                <a:gd name="T33" fmla="*/ 6324 h 6827"/>
                <a:gd name="T34" fmla="*/ 5807 w 6827"/>
                <a:gd name="T35" fmla="*/ 5675 h 6827"/>
                <a:gd name="T36" fmla="*/ 6133 w 6827"/>
                <a:gd name="T37" fmla="*/ 5300 h 6827"/>
                <a:gd name="T38" fmla="*/ 6149 w 6827"/>
                <a:gd name="T39" fmla="*/ 4651 h 6827"/>
                <a:gd name="T40" fmla="*/ 6474 w 6827"/>
                <a:gd name="T41" fmla="*/ 4276 h 6827"/>
                <a:gd name="T42" fmla="*/ 6480 w 6827"/>
                <a:gd name="T43" fmla="*/ 3598 h 6827"/>
                <a:gd name="T44" fmla="*/ 6827 w 6827"/>
                <a:gd name="T45" fmla="*/ 2901 h 6827"/>
                <a:gd name="T46" fmla="*/ 1365 w 6827"/>
                <a:gd name="T47" fmla="*/ 6144 h 6827"/>
                <a:gd name="T48" fmla="*/ 1365 w 6827"/>
                <a:gd name="T49" fmla="*/ 6485 h 6827"/>
                <a:gd name="T50" fmla="*/ 341 w 6827"/>
                <a:gd name="T51" fmla="*/ 6485 h 6827"/>
                <a:gd name="T52" fmla="*/ 341 w 6827"/>
                <a:gd name="T53" fmla="*/ 2731 h 6827"/>
                <a:gd name="T54" fmla="*/ 1365 w 6827"/>
                <a:gd name="T55" fmla="*/ 2731 h 6827"/>
                <a:gd name="T56" fmla="*/ 1365 w 6827"/>
                <a:gd name="T57" fmla="*/ 6144 h 6827"/>
                <a:gd name="T58" fmla="*/ 5973 w 6827"/>
                <a:gd name="T59" fmla="*/ 3413 h 6827"/>
                <a:gd name="T60" fmla="*/ 5632 w 6827"/>
                <a:gd name="T61" fmla="*/ 4437 h 6827"/>
                <a:gd name="T62" fmla="*/ 5291 w 6827"/>
                <a:gd name="T63" fmla="*/ 5461 h 6827"/>
                <a:gd name="T64" fmla="*/ 4949 w 6827"/>
                <a:gd name="T65" fmla="*/ 6485 h 6827"/>
                <a:gd name="T66" fmla="*/ 2219 w 6827"/>
                <a:gd name="T67" fmla="*/ 6485 h 6827"/>
                <a:gd name="T68" fmla="*/ 1707 w 6827"/>
                <a:gd name="T69" fmla="*/ 6144 h 6827"/>
                <a:gd name="T70" fmla="*/ 1707 w 6827"/>
                <a:gd name="T71" fmla="*/ 2731 h 6827"/>
                <a:gd name="T72" fmla="*/ 2901 w 6827"/>
                <a:gd name="T73" fmla="*/ 341 h 6827"/>
                <a:gd name="T74" fmla="*/ 3243 w 6827"/>
                <a:gd name="T75" fmla="*/ 2389 h 6827"/>
                <a:gd name="T76" fmla="*/ 5973 w 6827"/>
                <a:gd name="T77" fmla="*/ 2389 h 6827"/>
                <a:gd name="T78" fmla="*/ 5973 w 6827"/>
                <a:gd name="T79" fmla="*/ 341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27" h="6827">
                  <a:moveTo>
                    <a:pt x="6827" y="2901"/>
                  </a:moveTo>
                  <a:cubicBezTo>
                    <a:pt x="6827" y="2488"/>
                    <a:pt x="6528" y="2048"/>
                    <a:pt x="5973" y="2048"/>
                  </a:cubicBezTo>
                  <a:lnTo>
                    <a:pt x="3663" y="2048"/>
                  </a:lnTo>
                  <a:cubicBezTo>
                    <a:pt x="3794" y="1272"/>
                    <a:pt x="3716" y="643"/>
                    <a:pt x="3436" y="283"/>
                  </a:cubicBezTo>
                  <a:cubicBezTo>
                    <a:pt x="3293" y="101"/>
                    <a:pt x="3103" y="0"/>
                    <a:pt x="2901" y="0"/>
                  </a:cubicBezTo>
                  <a:cubicBezTo>
                    <a:pt x="2254" y="0"/>
                    <a:pt x="2087" y="634"/>
                    <a:pt x="1925" y="1247"/>
                  </a:cubicBezTo>
                  <a:cubicBezTo>
                    <a:pt x="1826" y="1624"/>
                    <a:pt x="1709" y="2043"/>
                    <a:pt x="1494" y="2415"/>
                  </a:cubicBezTo>
                  <a:cubicBezTo>
                    <a:pt x="1454" y="2399"/>
                    <a:pt x="1411" y="2389"/>
                    <a:pt x="1365" y="2389"/>
                  </a:cubicBezTo>
                  <a:lnTo>
                    <a:pt x="341" y="2389"/>
                  </a:lnTo>
                  <a:cubicBezTo>
                    <a:pt x="153" y="2389"/>
                    <a:pt x="0" y="2542"/>
                    <a:pt x="0" y="2731"/>
                  </a:cubicBezTo>
                  <a:lnTo>
                    <a:pt x="0" y="6485"/>
                  </a:lnTo>
                  <a:cubicBezTo>
                    <a:pt x="0" y="6674"/>
                    <a:pt x="153" y="6827"/>
                    <a:pt x="341" y="6827"/>
                  </a:cubicBezTo>
                  <a:lnTo>
                    <a:pt x="1365" y="6827"/>
                  </a:lnTo>
                  <a:cubicBezTo>
                    <a:pt x="1496" y="6827"/>
                    <a:pt x="1606" y="6751"/>
                    <a:pt x="1664" y="6642"/>
                  </a:cubicBezTo>
                  <a:cubicBezTo>
                    <a:pt x="1797" y="6747"/>
                    <a:pt x="1977" y="6827"/>
                    <a:pt x="2219" y="6827"/>
                  </a:cubicBezTo>
                  <a:lnTo>
                    <a:pt x="4949" y="6827"/>
                  </a:lnTo>
                  <a:cubicBezTo>
                    <a:pt x="5352" y="6827"/>
                    <a:pt x="5659" y="6644"/>
                    <a:pt x="5792" y="6324"/>
                  </a:cubicBezTo>
                  <a:cubicBezTo>
                    <a:pt x="5874" y="6125"/>
                    <a:pt x="5876" y="5893"/>
                    <a:pt x="5807" y="5675"/>
                  </a:cubicBezTo>
                  <a:cubicBezTo>
                    <a:pt x="5954" y="5589"/>
                    <a:pt x="6066" y="5462"/>
                    <a:pt x="6133" y="5300"/>
                  </a:cubicBezTo>
                  <a:cubicBezTo>
                    <a:pt x="6215" y="5101"/>
                    <a:pt x="6217" y="4869"/>
                    <a:pt x="6149" y="4651"/>
                  </a:cubicBezTo>
                  <a:cubicBezTo>
                    <a:pt x="6295" y="4565"/>
                    <a:pt x="6407" y="4438"/>
                    <a:pt x="6474" y="4276"/>
                  </a:cubicBezTo>
                  <a:cubicBezTo>
                    <a:pt x="6560" y="4068"/>
                    <a:pt x="6558" y="3825"/>
                    <a:pt x="6480" y="3598"/>
                  </a:cubicBezTo>
                  <a:cubicBezTo>
                    <a:pt x="6708" y="3434"/>
                    <a:pt x="6827" y="3162"/>
                    <a:pt x="6827" y="2901"/>
                  </a:cubicBezTo>
                  <a:close/>
                  <a:moveTo>
                    <a:pt x="1365" y="6144"/>
                  </a:moveTo>
                  <a:lnTo>
                    <a:pt x="1365" y="6485"/>
                  </a:lnTo>
                  <a:lnTo>
                    <a:pt x="341" y="6485"/>
                  </a:lnTo>
                  <a:lnTo>
                    <a:pt x="341" y="2731"/>
                  </a:lnTo>
                  <a:lnTo>
                    <a:pt x="1365" y="2731"/>
                  </a:lnTo>
                  <a:lnTo>
                    <a:pt x="1365" y="6144"/>
                  </a:lnTo>
                  <a:close/>
                  <a:moveTo>
                    <a:pt x="5973" y="3413"/>
                  </a:moveTo>
                  <a:cubicBezTo>
                    <a:pt x="6315" y="3755"/>
                    <a:pt x="6315" y="4437"/>
                    <a:pt x="5632" y="4437"/>
                  </a:cubicBezTo>
                  <a:cubicBezTo>
                    <a:pt x="5973" y="4779"/>
                    <a:pt x="5973" y="5461"/>
                    <a:pt x="5291" y="5461"/>
                  </a:cubicBezTo>
                  <a:cubicBezTo>
                    <a:pt x="5632" y="5803"/>
                    <a:pt x="5632" y="6485"/>
                    <a:pt x="4949" y="6485"/>
                  </a:cubicBezTo>
                  <a:lnTo>
                    <a:pt x="2219" y="6485"/>
                  </a:lnTo>
                  <a:cubicBezTo>
                    <a:pt x="1799" y="6485"/>
                    <a:pt x="1707" y="6144"/>
                    <a:pt x="1707" y="6144"/>
                  </a:cubicBezTo>
                  <a:lnTo>
                    <a:pt x="1707" y="2731"/>
                  </a:lnTo>
                  <a:cubicBezTo>
                    <a:pt x="2389" y="1707"/>
                    <a:pt x="2219" y="341"/>
                    <a:pt x="2901" y="341"/>
                  </a:cubicBezTo>
                  <a:cubicBezTo>
                    <a:pt x="3243" y="341"/>
                    <a:pt x="3584" y="1024"/>
                    <a:pt x="3243" y="2389"/>
                  </a:cubicBezTo>
                  <a:lnTo>
                    <a:pt x="5973" y="2389"/>
                  </a:lnTo>
                  <a:cubicBezTo>
                    <a:pt x="6656" y="2389"/>
                    <a:pt x="6656" y="3413"/>
                    <a:pt x="5973" y="3413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</a:ln>
          </p:spPr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EF369CD-0BE7-4461-A9A0-4E2B52030E0C}"/>
              </a:ext>
            </a:extLst>
          </p:cNvPr>
          <p:cNvGrpSpPr/>
          <p:nvPr/>
        </p:nvGrpSpPr>
        <p:grpSpPr>
          <a:xfrm>
            <a:off x="6596063" y="3257647"/>
            <a:ext cx="1193802" cy="1193800"/>
            <a:chOff x="11731621" y="4481261"/>
            <a:chExt cx="1696110" cy="1696108"/>
          </a:xfrm>
          <a:solidFill>
            <a:srgbClr val="FF0000"/>
          </a:solidFill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E249B89-D0AB-4CD6-8228-5F95B5CE4BEF}"/>
                </a:ext>
              </a:extLst>
            </p:cNvPr>
            <p:cNvSpPr/>
            <p:nvPr/>
          </p:nvSpPr>
          <p:spPr>
            <a:xfrm>
              <a:off x="11731621" y="4481261"/>
              <a:ext cx="1696110" cy="1696108"/>
            </a:xfrm>
            <a:prstGeom prst="ellipse">
              <a:avLst/>
            </a:prstGeom>
            <a:grp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like_246517">
              <a:extLst>
                <a:ext uri="{FF2B5EF4-FFF2-40B4-BE49-F238E27FC236}">
                  <a16:creationId xmlns:a16="http://schemas.microsoft.com/office/drawing/2014/main" id="{D78A3934-A2B4-47C5-90A0-CF0025C203E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 flipV="1">
              <a:off x="12195128" y="4943560"/>
              <a:ext cx="769098" cy="767934"/>
            </a:xfrm>
            <a:custGeom>
              <a:avLst/>
              <a:gdLst>
                <a:gd name="T0" fmla="*/ 6827 w 6827"/>
                <a:gd name="T1" fmla="*/ 2901 h 6827"/>
                <a:gd name="T2" fmla="*/ 5973 w 6827"/>
                <a:gd name="T3" fmla="*/ 2048 h 6827"/>
                <a:gd name="T4" fmla="*/ 3663 w 6827"/>
                <a:gd name="T5" fmla="*/ 2048 h 6827"/>
                <a:gd name="T6" fmla="*/ 3436 w 6827"/>
                <a:gd name="T7" fmla="*/ 283 h 6827"/>
                <a:gd name="T8" fmla="*/ 2901 w 6827"/>
                <a:gd name="T9" fmla="*/ 0 h 6827"/>
                <a:gd name="T10" fmla="*/ 1925 w 6827"/>
                <a:gd name="T11" fmla="*/ 1247 h 6827"/>
                <a:gd name="T12" fmla="*/ 1494 w 6827"/>
                <a:gd name="T13" fmla="*/ 2415 h 6827"/>
                <a:gd name="T14" fmla="*/ 1365 w 6827"/>
                <a:gd name="T15" fmla="*/ 2389 h 6827"/>
                <a:gd name="T16" fmla="*/ 341 w 6827"/>
                <a:gd name="T17" fmla="*/ 2389 h 6827"/>
                <a:gd name="T18" fmla="*/ 0 w 6827"/>
                <a:gd name="T19" fmla="*/ 2731 h 6827"/>
                <a:gd name="T20" fmla="*/ 0 w 6827"/>
                <a:gd name="T21" fmla="*/ 6485 h 6827"/>
                <a:gd name="T22" fmla="*/ 341 w 6827"/>
                <a:gd name="T23" fmla="*/ 6827 h 6827"/>
                <a:gd name="T24" fmla="*/ 1365 w 6827"/>
                <a:gd name="T25" fmla="*/ 6827 h 6827"/>
                <a:gd name="T26" fmla="*/ 1664 w 6827"/>
                <a:gd name="T27" fmla="*/ 6642 h 6827"/>
                <a:gd name="T28" fmla="*/ 2219 w 6827"/>
                <a:gd name="T29" fmla="*/ 6827 h 6827"/>
                <a:gd name="T30" fmla="*/ 4949 w 6827"/>
                <a:gd name="T31" fmla="*/ 6827 h 6827"/>
                <a:gd name="T32" fmla="*/ 5792 w 6827"/>
                <a:gd name="T33" fmla="*/ 6324 h 6827"/>
                <a:gd name="T34" fmla="*/ 5807 w 6827"/>
                <a:gd name="T35" fmla="*/ 5675 h 6827"/>
                <a:gd name="T36" fmla="*/ 6133 w 6827"/>
                <a:gd name="T37" fmla="*/ 5300 h 6827"/>
                <a:gd name="T38" fmla="*/ 6149 w 6827"/>
                <a:gd name="T39" fmla="*/ 4651 h 6827"/>
                <a:gd name="T40" fmla="*/ 6474 w 6827"/>
                <a:gd name="T41" fmla="*/ 4276 h 6827"/>
                <a:gd name="T42" fmla="*/ 6480 w 6827"/>
                <a:gd name="T43" fmla="*/ 3598 h 6827"/>
                <a:gd name="T44" fmla="*/ 6827 w 6827"/>
                <a:gd name="T45" fmla="*/ 2901 h 6827"/>
                <a:gd name="T46" fmla="*/ 1365 w 6827"/>
                <a:gd name="T47" fmla="*/ 6144 h 6827"/>
                <a:gd name="T48" fmla="*/ 1365 w 6827"/>
                <a:gd name="T49" fmla="*/ 6485 h 6827"/>
                <a:gd name="T50" fmla="*/ 341 w 6827"/>
                <a:gd name="T51" fmla="*/ 6485 h 6827"/>
                <a:gd name="T52" fmla="*/ 341 w 6827"/>
                <a:gd name="T53" fmla="*/ 2731 h 6827"/>
                <a:gd name="T54" fmla="*/ 1365 w 6827"/>
                <a:gd name="T55" fmla="*/ 2731 h 6827"/>
                <a:gd name="T56" fmla="*/ 1365 w 6827"/>
                <a:gd name="T57" fmla="*/ 6144 h 6827"/>
                <a:gd name="T58" fmla="*/ 5973 w 6827"/>
                <a:gd name="T59" fmla="*/ 3413 h 6827"/>
                <a:gd name="T60" fmla="*/ 5632 w 6827"/>
                <a:gd name="T61" fmla="*/ 4437 h 6827"/>
                <a:gd name="T62" fmla="*/ 5291 w 6827"/>
                <a:gd name="T63" fmla="*/ 5461 h 6827"/>
                <a:gd name="T64" fmla="*/ 4949 w 6827"/>
                <a:gd name="T65" fmla="*/ 6485 h 6827"/>
                <a:gd name="T66" fmla="*/ 2219 w 6827"/>
                <a:gd name="T67" fmla="*/ 6485 h 6827"/>
                <a:gd name="T68" fmla="*/ 1707 w 6827"/>
                <a:gd name="T69" fmla="*/ 6144 h 6827"/>
                <a:gd name="T70" fmla="*/ 1707 w 6827"/>
                <a:gd name="T71" fmla="*/ 2731 h 6827"/>
                <a:gd name="T72" fmla="*/ 2901 w 6827"/>
                <a:gd name="T73" fmla="*/ 341 h 6827"/>
                <a:gd name="T74" fmla="*/ 3243 w 6827"/>
                <a:gd name="T75" fmla="*/ 2389 h 6827"/>
                <a:gd name="T76" fmla="*/ 5973 w 6827"/>
                <a:gd name="T77" fmla="*/ 2389 h 6827"/>
                <a:gd name="T78" fmla="*/ 5973 w 6827"/>
                <a:gd name="T79" fmla="*/ 341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27" h="6827">
                  <a:moveTo>
                    <a:pt x="6827" y="2901"/>
                  </a:moveTo>
                  <a:cubicBezTo>
                    <a:pt x="6827" y="2488"/>
                    <a:pt x="6528" y="2048"/>
                    <a:pt x="5973" y="2048"/>
                  </a:cubicBezTo>
                  <a:lnTo>
                    <a:pt x="3663" y="2048"/>
                  </a:lnTo>
                  <a:cubicBezTo>
                    <a:pt x="3794" y="1272"/>
                    <a:pt x="3716" y="643"/>
                    <a:pt x="3436" y="283"/>
                  </a:cubicBezTo>
                  <a:cubicBezTo>
                    <a:pt x="3293" y="101"/>
                    <a:pt x="3103" y="0"/>
                    <a:pt x="2901" y="0"/>
                  </a:cubicBezTo>
                  <a:cubicBezTo>
                    <a:pt x="2254" y="0"/>
                    <a:pt x="2087" y="634"/>
                    <a:pt x="1925" y="1247"/>
                  </a:cubicBezTo>
                  <a:cubicBezTo>
                    <a:pt x="1826" y="1624"/>
                    <a:pt x="1709" y="2043"/>
                    <a:pt x="1494" y="2415"/>
                  </a:cubicBezTo>
                  <a:cubicBezTo>
                    <a:pt x="1454" y="2399"/>
                    <a:pt x="1411" y="2389"/>
                    <a:pt x="1365" y="2389"/>
                  </a:cubicBezTo>
                  <a:lnTo>
                    <a:pt x="341" y="2389"/>
                  </a:lnTo>
                  <a:cubicBezTo>
                    <a:pt x="153" y="2389"/>
                    <a:pt x="0" y="2542"/>
                    <a:pt x="0" y="2731"/>
                  </a:cubicBezTo>
                  <a:lnTo>
                    <a:pt x="0" y="6485"/>
                  </a:lnTo>
                  <a:cubicBezTo>
                    <a:pt x="0" y="6674"/>
                    <a:pt x="153" y="6827"/>
                    <a:pt x="341" y="6827"/>
                  </a:cubicBezTo>
                  <a:lnTo>
                    <a:pt x="1365" y="6827"/>
                  </a:lnTo>
                  <a:cubicBezTo>
                    <a:pt x="1496" y="6827"/>
                    <a:pt x="1606" y="6751"/>
                    <a:pt x="1664" y="6642"/>
                  </a:cubicBezTo>
                  <a:cubicBezTo>
                    <a:pt x="1797" y="6747"/>
                    <a:pt x="1977" y="6827"/>
                    <a:pt x="2219" y="6827"/>
                  </a:cubicBezTo>
                  <a:lnTo>
                    <a:pt x="4949" y="6827"/>
                  </a:lnTo>
                  <a:cubicBezTo>
                    <a:pt x="5352" y="6827"/>
                    <a:pt x="5659" y="6644"/>
                    <a:pt x="5792" y="6324"/>
                  </a:cubicBezTo>
                  <a:cubicBezTo>
                    <a:pt x="5874" y="6125"/>
                    <a:pt x="5876" y="5893"/>
                    <a:pt x="5807" y="5675"/>
                  </a:cubicBezTo>
                  <a:cubicBezTo>
                    <a:pt x="5954" y="5589"/>
                    <a:pt x="6066" y="5462"/>
                    <a:pt x="6133" y="5300"/>
                  </a:cubicBezTo>
                  <a:cubicBezTo>
                    <a:pt x="6215" y="5101"/>
                    <a:pt x="6217" y="4869"/>
                    <a:pt x="6149" y="4651"/>
                  </a:cubicBezTo>
                  <a:cubicBezTo>
                    <a:pt x="6295" y="4565"/>
                    <a:pt x="6407" y="4438"/>
                    <a:pt x="6474" y="4276"/>
                  </a:cubicBezTo>
                  <a:cubicBezTo>
                    <a:pt x="6560" y="4068"/>
                    <a:pt x="6558" y="3825"/>
                    <a:pt x="6480" y="3598"/>
                  </a:cubicBezTo>
                  <a:cubicBezTo>
                    <a:pt x="6708" y="3434"/>
                    <a:pt x="6827" y="3162"/>
                    <a:pt x="6827" y="2901"/>
                  </a:cubicBezTo>
                  <a:close/>
                  <a:moveTo>
                    <a:pt x="1365" y="6144"/>
                  </a:moveTo>
                  <a:lnTo>
                    <a:pt x="1365" y="6485"/>
                  </a:lnTo>
                  <a:lnTo>
                    <a:pt x="341" y="6485"/>
                  </a:lnTo>
                  <a:lnTo>
                    <a:pt x="341" y="2731"/>
                  </a:lnTo>
                  <a:lnTo>
                    <a:pt x="1365" y="2731"/>
                  </a:lnTo>
                  <a:lnTo>
                    <a:pt x="1365" y="6144"/>
                  </a:lnTo>
                  <a:close/>
                  <a:moveTo>
                    <a:pt x="5973" y="3413"/>
                  </a:moveTo>
                  <a:cubicBezTo>
                    <a:pt x="6315" y="3755"/>
                    <a:pt x="6315" y="4437"/>
                    <a:pt x="5632" y="4437"/>
                  </a:cubicBezTo>
                  <a:cubicBezTo>
                    <a:pt x="5973" y="4779"/>
                    <a:pt x="5973" y="5461"/>
                    <a:pt x="5291" y="5461"/>
                  </a:cubicBezTo>
                  <a:cubicBezTo>
                    <a:pt x="5632" y="5803"/>
                    <a:pt x="5632" y="6485"/>
                    <a:pt x="4949" y="6485"/>
                  </a:cubicBezTo>
                  <a:lnTo>
                    <a:pt x="2219" y="6485"/>
                  </a:lnTo>
                  <a:cubicBezTo>
                    <a:pt x="1799" y="6485"/>
                    <a:pt x="1707" y="6144"/>
                    <a:pt x="1707" y="6144"/>
                  </a:cubicBezTo>
                  <a:lnTo>
                    <a:pt x="1707" y="2731"/>
                  </a:lnTo>
                  <a:cubicBezTo>
                    <a:pt x="2389" y="1707"/>
                    <a:pt x="2219" y="341"/>
                    <a:pt x="2901" y="341"/>
                  </a:cubicBezTo>
                  <a:cubicBezTo>
                    <a:pt x="3243" y="341"/>
                    <a:pt x="3584" y="1024"/>
                    <a:pt x="3243" y="2389"/>
                  </a:cubicBezTo>
                  <a:lnTo>
                    <a:pt x="5973" y="2389"/>
                  </a:lnTo>
                  <a:cubicBezTo>
                    <a:pt x="6656" y="2389"/>
                    <a:pt x="6656" y="3413"/>
                    <a:pt x="5973" y="34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70C0"/>
              </a:solidFill>
            </a:ln>
          </p:spPr>
        </p:sp>
      </p:grpSp>
      <p:sp>
        <p:nvSpPr>
          <p:cNvPr id="31" name="乘号 11">
            <a:extLst>
              <a:ext uri="{FF2B5EF4-FFF2-40B4-BE49-F238E27FC236}">
                <a16:creationId xmlns:a16="http://schemas.microsoft.com/office/drawing/2014/main" id="{076117D6-B22A-4F61-A92D-CAF30E2DCE57}"/>
              </a:ext>
            </a:extLst>
          </p:cNvPr>
          <p:cNvSpPr/>
          <p:nvPr/>
        </p:nvSpPr>
        <p:spPr>
          <a:xfrm>
            <a:off x="5688389" y="3562912"/>
            <a:ext cx="585788" cy="585788"/>
          </a:xfrm>
          <a:prstGeom prst="mathMultiply">
            <a:avLst>
              <a:gd name="adj1" fmla="val 292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0F6BAB6-187F-42FE-81AD-9AE014691FED}"/>
              </a:ext>
            </a:extLst>
          </p:cNvPr>
          <p:cNvSpPr/>
          <p:nvPr/>
        </p:nvSpPr>
        <p:spPr>
          <a:xfrm>
            <a:off x="3596295" y="2197528"/>
            <a:ext cx="576406" cy="576406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微软雅黑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096793D-D3CF-4C7B-A14E-567D2D97B56C}"/>
              </a:ext>
            </a:extLst>
          </p:cNvPr>
          <p:cNvSpPr/>
          <p:nvPr/>
        </p:nvSpPr>
        <p:spPr>
          <a:xfrm>
            <a:off x="3596295" y="4938937"/>
            <a:ext cx="576406" cy="576406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微软雅黑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233492E-1DD6-47B1-9F05-2F6ACF6BC6CC}"/>
              </a:ext>
            </a:extLst>
          </p:cNvPr>
          <p:cNvSpPr/>
          <p:nvPr/>
        </p:nvSpPr>
        <p:spPr>
          <a:xfrm flipH="1">
            <a:off x="7789865" y="2196269"/>
            <a:ext cx="576406" cy="57640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61A7A1B-E282-4143-ACCA-14C5DA4484CE}"/>
              </a:ext>
            </a:extLst>
          </p:cNvPr>
          <p:cNvSpPr/>
          <p:nvPr/>
        </p:nvSpPr>
        <p:spPr>
          <a:xfrm flipH="1">
            <a:off x="7789865" y="4937678"/>
            <a:ext cx="576406" cy="57640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3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B82F1AE-17D1-498F-93EA-DDBE14DC3F69}"/>
              </a:ext>
            </a:extLst>
          </p:cNvPr>
          <p:cNvSpPr/>
          <p:nvPr/>
        </p:nvSpPr>
        <p:spPr>
          <a:xfrm flipH="1">
            <a:off x="8534458" y="3568232"/>
            <a:ext cx="576406" cy="57640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208E445-6612-4176-B68B-F9840AC87C2F}"/>
              </a:ext>
            </a:extLst>
          </p:cNvPr>
          <p:cNvSpPr/>
          <p:nvPr/>
        </p:nvSpPr>
        <p:spPr>
          <a:xfrm>
            <a:off x="2851702" y="3568232"/>
            <a:ext cx="576406" cy="576406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微软雅黑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E546E08-45D9-4FB2-B770-E7BF7F853BAC}"/>
              </a:ext>
            </a:extLst>
          </p:cNvPr>
          <p:cNvSpPr txBox="1"/>
          <p:nvPr/>
        </p:nvSpPr>
        <p:spPr>
          <a:xfrm>
            <a:off x="8634720" y="2133650"/>
            <a:ext cx="2933093" cy="699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移动端网站会产生多个</a:t>
            </a:r>
            <a:r>
              <a:rPr lang="en-US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URL</a:t>
            </a: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（</a:t>
            </a:r>
            <a:r>
              <a:rPr lang="en-US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PC</a:t>
            </a: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端一套</a:t>
            </a:r>
            <a:r>
              <a:rPr lang="en-US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URL</a:t>
            </a: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，移动端一套</a:t>
            </a:r>
            <a:r>
              <a:rPr lang="en-US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URL</a:t>
            </a: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）</a:t>
            </a:r>
            <a:endParaRPr lang="zh-CN" altLang="en-US" sz="1600" dirty="0">
              <a:solidFill>
                <a:srgbClr val="595959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A2EB90-39B3-4C6E-9239-750C4A36DF3C}"/>
              </a:ext>
            </a:extLst>
          </p:cNvPr>
          <p:cNvSpPr txBox="1"/>
          <p:nvPr/>
        </p:nvSpPr>
        <p:spPr>
          <a:xfrm>
            <a:off x="8634720" y="4882773"/>
            <a:ext cx="3149117" cy="699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重定向移动网站需要花费一些时间</a:t>
            </a:r>
            <a:r>
              <a:rPr lang="zh-CN" altLang="en-US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，</a:t>
            </a: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需要对搜索引擎做一些处理</a:t>
            </a:r>
            <a:endParaRPr lang="zh-CN" altLang="en-US" sz="1600" dirty="0">
              <a:solidFill>
                <a:srgbClr val="595959"/>
              </a:solidFill>
              <a:ea typeface="思源黑体 CN Light" panose="020B0300000000000000" pitchFamily="34" charset="-122"/>
              <a:sym typeface="STIXGeneral-Bold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17A5F3-8643-4C6C-8D81-FE5EDFD397B8}"/>
              </a:ext>
            </a:extLst>
          </p:cNvPr>
          <p:cNvSpPr txBox="1"/>
          <p:nvPr/>
        </p:nvSpPr>
        <p:spPr>
          <a:xfrm>
            <a:off x="9362332" y="3510167"/>
            <a:ext cx="2493514" cy="699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TIXGeneral-Bold"/>
              </a:rPr>
              <a:t>维护成本会增加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TIXGeneral-Bold"/>
              </a:rPr>
              <a:t>，</a:t>
            </a: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TIXGeneral-Bold"/>
              </a:rPr>
              <a:t>工作量比较大</a:t>
            </a:r>
            <a:endParaRPr lang="zh-CN" altLang="en-US" sz="1600" dirty="0">
              <a:solidFill>
                <a:srgbClr val="595959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1D8D41D-A56D-4222-ABE8-D196EBF594EF}"/>
              </a:ext>
            </a:extLst>
          </p:cNvPr>
          <p:cNvSpPr txBox="1"/>
          <p:nvPr/>
        </p:nvSpPr>
        <p:spPr>
          <a:xfrm flipH="1">
            <a:off x="1557637" y="2133650"/>
            <a:ext cx="1770208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可以充分考虑到平台的优势和局限性</a:t>
            </a:r>
            <a:endParaRPr lang="zh-CN" altLang="en-US" sz="1600" dirty="0">
              <a:solidFill>
                <a:srgbClr val="595959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36E29E5-9EFC-4F98-99A5-1827E782F2E9}"/>
              </a:ext>
            </a:extLst>
          </p:cNvPr>
          <p:cNvSpPr txBox="1"/>
          <p:nvPr/>
        </p:nvSpPr>
        <p:spPr>
          <a:xfrm flipH="1">
            <a:off x="1557637" y="4882773"/>
            <a:ext cx="1770208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TIXGeneral-Bold"/>
              </a:rPr>
              <a:t>网页在移动设备上加载更快</a:t>
            </a:r>
            <a:endParaRPr lang="zh-CN" altLang="en-US" sz="1600" dirty="0">
              <a:solidFill>
                <a:srgbClr val="595959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95BE30A-D945-426B-81FB-DF5B1433BC97}"/>
              </a:ext>
            </a:extLst>
          </p:cNvPr>
          <p:cNvSpPr txBox="1"/>
          <p:nvPr/>
        </p:nvSpPr>
        <p:spPr>
          <a:xfrm flipH="1">
            <a:off x="830026" y="3510167"/>
            <a:ext cx="1770208" cy="695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600" dirty="0">
                <a:solidFill>
                  <a:srgbClr val="595959"/>
                </a:solidFill>
                <a:ea typeface="思源黑体 CN Light" panose="020B0300000000000000" pitchFamily="34" charset="-122"/>
                <a:sym typeface="STIXGeneral-Bold"/>
              </a:rPr>
              <a:t>创建良好的用户体验设计</a:t>
            </a:r>
            <a:endParaRPr lang="zh-CN" altLang="en-US" sz="1600" dirty="0">
              <a:solidFill>
                <a:srgbClr val="595959"/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032BFC4-79C9-4FA7-84A8-94F279E9DA94}"/>
              </a:ext>
            </a:extLst>
          </p:cNvPr>
          <p:cNvSpPr/>
          <p:nvPr/>
        </p:nvSpPr>
        <p:spPr>
          <a:xfrm>
            <a:off x="3796046" y="2882250"/>
            <a:ext cx="1947112" cy="19471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82735B0-6183-4AF3-9D07-4379CD95A4E4}"/>
              </a:ext>
            </a:extLst>
          </p:cNvPr>
          <p:cNvSpPr/>
          <p:nvPr/>
        </p:nvSpPr>
        <p:spPr>
          <a:xfrm flipH="1">
            <a:off x="6219408" y="2880991"/>
            <a:ext cx="1947112" cy="19471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TextBox 35"/>
          <p:cNvSpPr txBox="1">
            <a:spLocks noChangeArrowheads="1"/>
          </p:cNvSpPr>
          <p:nvPr/>
        </p:nvSpPr>
        <p:spPr bwMode="auto">
          <a:xfrm>
            <a:off x="838622" y="1199872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单独制作移动端页面的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优势和劣势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单独制作移动端页面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35"/>
          <p:cNvSpPr txBox="1">
            <a:spLocks noChangeArrowheads="1"/>
          </p:cNvSpPr>
          <p:nvPr/>
        </p:nvSpPr>
        <p:spPr bwMode="auto">
          <a:xfrm>
            <a:off x="838622" y="1199872"/>
            <a:ext cx="10441160" cy="15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单独制作移动端页面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，通常的做法是不改变原有的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端页面，然后针对移动端单独开发出一套特定的版本。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如果是移动设备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iPhone 6/7/8 Plus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，则跳转到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移动端页面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081" y="2781722"/>
            <a:ext cx="4814242" cy="316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47B3E39-CEEC-47C4-9715-9C51B3F9B7C9}"/>
              </a:ext>
            </a:extLst>
          </p:cNvPr>
          <p:cNvSpPr/>
          <p:nvPr/>
        </p:nvSpPr>
        <p:spPr>
          <a:xfrm>
            <a:off x="4655046" y="5891923"/>
            <a:ext cx="280831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跳转到移动端页面</a:t>
            </a:r>
          </a:p>
        </p:txBody>
      </p:sp>
    </p:spTree>
    <p:extLst>
      <p:ext uri="{BB962C8B-B14F-4D97-AF65-F5344CB8AC3E}">
        <p14:creationId xmlns:p14="http://schemas.microsoft.com/office/powerpoint/2010/main" val="173762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837863" y="572758"/>
            <a:ext cx="3007988" cy="662532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b="1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24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en-GB" sz="24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19265" y="1933199"/>
            <a:ext cx="1192190" cy="613062"/>
            <a:chOff x="2215144" y="982844"/>
            <a:chExt cx="1244730" cy="842780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1005670"/>
              <a:ext cx="1066799" cy="80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119265" y="2853597"/>
            <a:ext cx="1192190" cy="618406"/>
            <a:chOff x="2215144" y="2026500"/>
            <a:chExt cx="1244730" cy="850129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2026500"/>
              <a:ext cx="1066799" cy="803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119265" y="3784175"/>
            <a:ext cx="1192190" cy="614525"/>
            <a:chOff x="2215144" y="3084852"/>
            <a:chExt cx="1244730" cy="844793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36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125750"/>
              <a:ext cx="1066799" cy="803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024817" y="1911020"/>
            <a:ext cx="5142331" cy="613062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6" y="1036090"/>
              <a:ext cx="2827147" cy="373646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ans K Bold" panose="020B0800000000000000" pitchFamily="34" charset="-128"/>
                </a:rPr>
                <a:t>Bootstrap</a:t>
              </a:r>
              <a:r>
                <a:rPr lang="zh-CN" altLang="en-US" sz="2100" dirty="0">
                  <a:solidFill>
                    <a:srgbClr val="1369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ans K Bold" panose="020B0800000000000000" pitchFamily="34" charset="-128"/>
                </a:rPr>
                <a:t>概述</a:t>
              </a:r>
              <a:endParaRPr lang="en-GB" altLang="zh-CN" sz="21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024817" y="2836771"/>
            <a:ext cx="5142331" cy="613062"/>
            <a:chOff x="4315150" y="1647579"/>
            <a:chExt cx="3857250" cy="540057"/>
          </a:xfrm>
        </p:grpSpPr>
        <p:sp>
          <p:nvSpPr>
            <p:cNvPr id="64" name="矩形 63"/>
            <p:cNvSpPr/>
            <p:nvPr/>
          </p:nvSpPr>
          <p:spPr>
            <a:xfrm>
              <a:off x="4841196" y="1730243"/>
              <a:ext cx="2827147" cy="345685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Source Han Sans K Bold" panose="020B0800000000000000" pitchFamily="34" charset="-128"/>
                </a:rPr>
                <a:t>浏览器</a:t>
              </a:r>
              <a:endParaRPr lang="en-GB" altLang="zh-CN" sz="21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8" name="平行四边形 67"/>
          <p:cNvSpPr/>
          <p:nvPr/>
        </p:nvSpPr>
        <p:spPr>
          <a:xfrm>
            <a:off x="4024817" y="3762522"/>
            <a:ext cx="5142331" cy="613062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726120" y="3861842"/>
            <a:ext cx="3769039" cy="424156"/>
          </a:xfrm>
          <a:prstGeom prst="rect">
            <a:avLst/>
          </a:prstGeom>
          <a:ln w="15875">
            <a:noFill/>
          </a:ln>
        </p:spPr>
        <p:txBody>
          <a:bodyPr wrap="square" lIns="68580" tIns="34290" rIns="68580" bIns="3429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移动端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Web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开发</a:t>
            </a:r>
            <a:r>
              <a:rPr lang="zh-CN" altLang="en-US" sz="21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主流方案</a:t>
            </a:r>
            <a:endParaRPr lang="en-US" altLang="zh-CN" sz="210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Source Han Sans K Bold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单独制作移动端页面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35"/>
          <p:cNvSpPr txBox="1">
            <a:spLocks noChangeArrowheads="1"/>
          </p:cNvSpPr>
          <p:nvPr/>
        </p:nvSpPr>
        <p:spPr bwMode="auto">
          <a:xfrm>
            <a:off x="838622" y="1199872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端设备，则跳转到</a:t>
            </a: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端页面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62" y="1917626"/>
            <a:ext cx="5946760" cy="349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7B3E39-CEEC-47C4-9715-9C51B3F9B7C9}"/>
              </a:ext>
            </a:extLst>
          </p:cNvPr>
          <p:cNvSpPr/>
          <p:nvPr/>
        </p:nvSpPr>
        <p:spPr>
          <a:xfrm>
            <a:off x="4655046" y="5446018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跳转到</a:t>
            </a: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</a:t>
            </a:r>
          </a:p>
        </p:txBody>
      </p:sp>
    </p:spTree>
    <p:extLst>
      <p:ext uri="{BB962C8B-B14F-4D97-AF65-F5344CB8AC3E}">
        <p14:creationId xmlns:p14="http://schemas.microsoft.com/office/powerpoint/2010/main" val="10275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制作响应式页面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35"/>
          <p:cNvSpPr txBox="1">
            <a:spLocks noChangeArrowheads="1"/>
          </p:cNvSpPr>
          <p:nvPr/>
        </p:nvSpPr>
        <p:spPr bwMode="auto">
          <a:xfrm>
            <a:off x="838622" y="1199872"/>
            <a:ext cx="10441160" cy="150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响应式页面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指的是同一页面在不同屏幕尺寸下实现不同的布局，从而使一个页面兼容不同的终端。</a:t>
            </a: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响应式开发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主要是为了解决移动互联网浏览的问题。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02" y="2732583"/>
            <a:ext cx="522658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47B3E39-CEEC-47C4-9715-9C51B3F9B7C9}"/>
              </a:ext>
            </a:extLst>
          </p:cNvPr>
          <p:cNvSpPr/>
          <p:nvPr/>
        </p:nvSpPr>
        <p:spPr>
          <a:xfrm>
            <a:off x="4628378" y="5963849"/>
            <a:ext cx="280831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响应式开发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制作响应式页面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838622" y="1152753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浏览器中访问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三星官方网站：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59" y="1803065"/>
            <a:ext cx="7473431" cy="421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4767D9-97D5-4757-B6FD-D6FCAA268E2C}"/>
              </a:ext>
            </a:extLst>
          </p:cNvPr>
          <p:cNvSpPr/>
          <p:nvPr/>
        </p:nvSpPr>
        <p:spPr>
          <a:xfrm>
            <a:off x="4943078" y="6035939"/>
            <a:ext cx="16561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初始页面</a:t>
            </a:r>
          </a:p>
        </p:txBody>
      </p:sp>
    </p:spTree>
    <p:extLst>
      <p:ext uri="{BB962C8B-B14F-4D97-AF65-F5344CB8AC3E}">
        <p14:creationId xmlns:p14="http://schemas.microsoft.com/office/powerpoint/2010/main" val="17422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制作响应式页面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838622" y="1180629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缩小浏览器窗口宽度，网页布局随之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发生变化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endParaRPr lang="zh-CN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10" y="1904191"/>
            <a:ext cx="2916324" cy="426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DF7836-354F-486F-B43C-D16021D1BE53}"/>
              </a:ext>
            </a:extLst>
          </p:cNvPr>
          <p:cNvSpPr/>
          <p:nvPr/>
        </p:nvSpPr>
        <p:spPr>
          <a:xfrm>
            <a:off x="4655046" y="6179955"/>
            <a:ext cx="230425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页面的响应式效果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制作响应式页面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Box 35"/>
          <p:cNvSpPr txBox="1">
            <a:spLocks noChangeArrowheads="1"/>
          </p:cNvSpPr>
          <p:nvPr/>
        </p:nvSpPr>
        <p:spPr bwMode="auto">
          <a:xfrm>
            <a:off x="838622" y="1773610"/>
            <a:ext cx="10441160" cy="25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可以跨平台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响应式开发具有跨平台的优势，能够快捷地解决多终端设备的显示适配问题。</a:t>
            </a:r>
          </a:p>
          <a:p>
            <a:pPr marL="342900" lvl="1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便于搜索引擎收录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无论在移动端设备还是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端上访问的都是同一个链接地址，这样就减少了权重的分散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让网站对搜索引擎更加友好。</a:t>
            </a:r>
            <a:endParaRPr lang="en-US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CN" altLang="zh-CN" sz="18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节约成本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响应式网站可以兼容多个终端，开发者不需要为各个终端编写不同的代码。对于开发者而言，减少了大量重复的工作，提高了工作的效率；对于公司而言，节省了人员开支，降低了开发成本。</a:t>
            </a:r>
          </a:p>
        </p:txBody>
      </p:sp>
      <p:sp>
        <p:nvSpPr>
          <p:cNvPr id="6" name="TextBox 35"/>
          <p:cNvSpPr txBox="1">
            <a:spLocks noChangeArrowheads="1"/>
          </p:cNvSpPr>
          <p:nvPr/>
        </p:nvSpPr>
        <p:spPr bwMode="auto">
          <a:xfrm>
            <a:off x="838622" y="1216128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响应式页面的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优点：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788508" y="3014891"/>
            <a:ext cx="6733001" cy="82994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Bootstrap</a:t>
            </a:r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概述</a:t>
            </a:r>
            <a:endParaRPr lang="en-GB" altLang="zh-CN" sz="4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1.1.1 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什么是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Bootstrap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Box 35"/>
          <p:cNvSpPr txBox="1">
            <a:spLocks noChangeArrowheads="1"/>
          </p:cNvSpPr>
          <p:nvPr/>
        </p:nvSpPr>
        <p:spPr bwMode="auto">
          <a:xfrm>
            <a:off x="863005" y="1181288"/>
            <a:ext cx="10441160" cy="191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Bootstrap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语言编写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，具有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的特性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样式库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响应式布局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移动设备优先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能够帮助开发者快速搭建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0EB8B6-ED64-4B4F-BABB-E5F84E11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02" y="3339514"/>
            <a:ext cx="5663158" cy="27196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21494F-8AD3-4E22-A88E-63AE31EA185C}"/>
              </a:ext>
            </a:extLst>
          </p:cNvPr>
          <p:cNvSpPr/>
          <p:nvPr/>
        </p:nvSpPr>
        <p:spPr>
          <a:xfrm>
            <a:off x="5362388" y="6035939"/>
            <a:ext cx="224498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7837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 Bootstrap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的特点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35"/>
          <p:cNvSpPr txBox="1">
            <a:spLocks noChangeArrowheads="1"/>
          </p:cNvSpPr>
          <p:nvPr/>
        </p:nvSpPr>
        <p:spPr bwMode="auto">
          <a:xfrm>
            <a:off x="874626" y="1179428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特点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FF96200-F2B5-4ABB-8590-EEB04FC8E4B1}"/>
              </a:ext>
            </a:extLst>
          </p:cNvPr>
          <p:cNvGrpSpPr/>
          <p:nvPr/>
        </p:nvGrpSpPr>
        <p:grpSpPr>
          <a:xfrm>
            <a:off x="2821785" y="3861842"/>
            <a:ext cx="815868" cy="816164"/>
            <a:chOff x="3006008" y="4235973"/>
            <a:chExt cx="815868" cy="816164"/>
          </a:xfrm>
        </p:grpSpPr>
        <p:sp>
          <p:nvSpPr>
            <p:cNvPr id="38" name="Shape 697"/>
            <p:cNvSpPr/>
            <p:nvPr/>
          </p:nvSpPr>
          <p:spPr>
            <a:xfrm>
              <a:off x="3006008" y="4235973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accent3">
                    <a:lumMod val="7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9" name="Shape 698"/>
            <p:cNvSpPr/>
            <p:nvPr/>
          </p:nvSpPr>
          <p:spPr>
            <a:xfrm>
              <a:off x="3230983" y="4516055"/>
              <a:ext cx="365917" cy="297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024" extrusionOk="0">
                  <a:moveTo>
                    <a:pt x="18800" y="1728"/>
                  </a:moveTo>
                  <a:cubicBezTo>
                    <a:pt x="16810" y="-576"/>
                    <a:pt x="13583" y="-576"/>
                    <a:pt x="11591" y="1728"/>
                  </a:cubicBezTo>
                  <a:lnTo>
                    <a:pt x="10239" y="3293"/>
                  </a:lnTo>
                  <a:lnTo>
                    <a:pt x="8887" y="1728"/>
                  </a:lnTo>
                  <a:cubicBezTo>
                    <a:pt x="6897" y="-576"/>
                    <a:pt x="3670" y="-576"/>
                    <a:pt x="1680" y="1728"/>
                  </a:cubicBezTo>
                  <a:cubicBezTo>
                    <a:pt x="-560" y="4320"/>
                    <a:pt x="-560" y="8522"/>
                    <a:pt x="1680" y="11115"/>
                  </a:cubicBezTo>
                  <a:lnTo>
                    <a:pt x="10239" y="21024"/>
                  </a:lnTo>
                  <a:lnTo>
                    <a:pt x="18800" y="11115"/>
                  </a:lnTo>
                  <a:cubicBezTo>
                    <a:pt x="21040" y="8522"/>
                    <a:pt x="21040" y="4320"/>
                    <a:pt x="18800" y="17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kern="0">
                <a:solidFill>
                  <a:schemeClr val="accent3">
                    <a:lumMod val="7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cs typeface="Kontrapunkt Bob Bold"/>
                <a:sym typeface="Arial" panose="020B060402020209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3453AA7-9411-4333-BFC1-237CA8B6B655}"/>
              </a:ext>
            </a:extLst>
          </p:cNvPr>
          <p:cNvGrpSpPr/>
          <p:nvPr/>
        </p:nvGrpSpPr>
        <p:grpSpPr>
          <a:xfrm>
            <a:off x="8228640" y="3861842"/>
            <a:ext cx="815868" cy="816164"/>
            <a:chOff x="8210610" y="4235973"/>
            <a:chExt cx="815868" cy="816164"/>
          </a:xfrm>
        </p:grpSpPr>
        <p:sp>
          <p:nvSpPr>
            <p:cNvPr id="42" name="Shape 703"/>
            <p:cNvSpPr/>
            <p:nvPr/>
          </p:nvSpPr>
          <p:spPr>
            <a:xfrm>
              <a:off x="8210610" y="4235973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accent3">
                    <a:lumMod val="7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43" name="Shape 704"/>
            <p:cNvSpPr/>
            <p:nvPr/>
          </p:nvSpPr>
          <p:spPr>
            <a:xfrm>
              <a:off x="8431389" y="4448289"/>
              <a:ext cx="374308" cy="33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458" extrusionOk="0">
                  <a:moveTo>
                    <a:pt x="20906" y="11130"/>
                  </a:moveTo>
                  <a:lnTo>
                    <a:pt x="11466" y="425"/>
                  </a:lnTo>
                  <a:cubicBezTo>
                    <a:pt x="10983" y="-142"/>
                    <a:pt x="10193" y="-142"/>
                    <a:pt x="9710" y="425"/>
                  </a:cubicBezTo>
                  <a:lnTo>
                    <a:pt x="271" y="11130"/>
                  </a:lnTo>
                  <a:cubicBezTo>
                    <a:pt x="-212" y="11696"/>
                    <a:pt x="-32" y="12160"/>
                    <a:pt x="671" y="12160"/>
                  </a:cubicBezTo>
                  <a:lnTo>
                    <a:pt x="2638" y="12160"/>
                  </a:lnTo>
                  <a:lnTo>
                    <a:pt x="2638" y="20381"/>
                  </a:lnTo>
                  <a:cubicBezTo>
                    <a:pt x="2638" y="20976"/>
                    <a:pt x="2661" y="21458"/>
                    <a:pt x="3609" y="21458"/>
                  </a:cubicBezTo>
                  <a:lnTo>
                    <a:pt x="8190" y="21458"/>
                  </a:lnTo>
                  <a:lnTo>
                    <a:pt x="8190" y="13214"/>
                  </a:lnTo>
                  <a:lnTo>
                    <a:pt x="12986" y="13214"/>
                  </a:lnTo>
                  <a:lnTo>
                    <a:pt x="12986" y="21458"/>
                  </a:lnTo>
                  <a:lnTo>
                    <a:pt x="17795" y="21458"/>
                  </a:lnTo>
                  <a:cubicBezTo>
                    <a:pt x="18518" y="21458"/>
                    <a:pt x="18538" y="20976"/>
                    <a:pt x="18538" y="20381"/>
                  </a:cubicBezTo>
                  <a:lnTo>
                    <a:pt x="18538" y="12160"/>
                  </a:lnTo>
                  <a:lnTo>
                    <a:pt x="20505" y="12160"/>
                  </a:lnTo>
                  <a:cubicBezTo>
                    <a:pt x="21208" y="12160"/>
                    <a:pt x="21388" y="11696"/>
                    <a:pt x="20906" y="111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kern="0">
                <a:solidFill>
                  <a:schemeClr val="accent3">
                    <a:lumMod val="7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cs typeface="Kontrapunkt Bob Bold"/>
                <a:sym typeface="Arial" panose="020B0604020202090204" pitchFamily="34" charset="0"/>
              </a:endParaRPr>
            </a:p>
          </p:txBody>
        </p:sp>
      </p:grpSp>
      <p:sp>
        <p:nvSpPr>
          <p:cNvPr id="46" name="Text Placeholder 2"/>
          <p:cNvSpPr txBox="1"/>
          <p:nvPr/>
        </p:nvSpPr>
        <p:spPr>
          <a:xfrm>
            <a:off x="2308343" y="4877944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低成本，易上手</a:t>
            </a:r>
          </a:p>
        </p:txBody>
      </p:sp>
      <p:sp>
        <p:nvSpPr>
          <p:cNvPr id="47" name="Text Placeholder 2"/>
          <p:cNvSpPr txBox="1"/>
          <p:nvPr/>
        </p:nvSpPr>
        <p:spPr>
          <a:xfrm>
            <a:off x="5072927" y="4889747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预编译</a:t>
            </a:r>
          </a:p>
        </p:txBody>
      </p:sp>
      <p:sp>
        <p:nvSpPr>
          <p:cNvPr id="48" name="Text Placeholder 2"/>
          <p:cNvSpPr txBox="1"/>
          <p:nvPr/>
        </p:nvSpPr>
        <p:spPr>
          <a:xfrm>
            <a:off x="7721829" y="4877944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框架成熟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2A28728-1BCF-4D46-A1AD-C3286E8F4046}"/>
              </a:ext>
            </a:extLst>
          </p:cNvPr>
          <p:cNvGrpSpPr/>
          <p:nvPr/>
        </p:nvGrpSpPr>
        <p:grpSpPr>
          <a:xfrm>
            <a:off x="9378290" y="2100409"/>
            <a:ext cx="815868" cy="816164"/>
            <a:chOff x="9598431" y="1900007"/>
            <a:chExt cx="815868" cy="816164"/>
          </a:xfrm>
        </p:grpSpPr>
        <p:sp>
          <p:nvSpPr>
            <p:cNvPr id="61" name="Shape 706"/>
            <p:cNvSpPr/>
            <p:nvPr/>
          </p:nvSpPr>
          <p:spPr>
            <a:xfrm>
              <a:off x="9598431" y="1900007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62" name="Shape 707"/>
            <p:cNvSpPr/>
            <p:nvPr/>
          </p:nvSpPr>
          <p:spPr>
            <a:xfrm>
              <a:off x="9846402" y="2134204"/>
              <a:ext cx="319924" cy="33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933" extrusionOk="0">
                  <a:moveTo>
                    <a:pt x="18450" y="13962"/>
                  </a:moveTo>
                  <a:cubicBezTo>
                    <a:pt x="18104" y="14098"/>
                    <a:pt x="15778" y="12331"/>
                    <a:pt x="14291" y="9001"/>
                  </a:cubicBezTo>
                  <a:cubicBezTo>
                    <a:pt x="12804" y="5669"/>
                    <a:pt x="12992" y="2625"/>
                    <a:pt x="13337" y="2491"/>
                  </a:cubicBezTo>
                  <a:cubicBezTo>
                    <a:pt x="13683" y="2355"/>
                    <a:pt x="15952" y="4486"/>
                    <a:pt x="17438" y="7816"/>
                  </a:cubicBezTo>
                  <a:cubicBezTo>
                    <a:pt x="18925" y="11146"/>
                    <a:pt x="18797" y="13826"/>
                    <a:pt x="18450" y="13962"/>
                  </a:cubicBezTo>
                  <a:close/>
                  <a:moveTo>
                    <a:pt x="19117" y="7012"/>
                  </a:moveTo>
                  <a:cubicBezTo>
                    <a:pt x="17204" y="2727"/>
                    <a:pt x="14125" y="-537"/>
                    <a:pt x="12567" y="74"/>
                  </a:cubicBezTo>
                  <a:cubicBezTo>
                    <a:pt x="9922" y="1108"/>
                    <a:pt x="14143" y="6078"/>
                    <a:pt x="1154" y="11160"/>
                  </a:cubicBezTo>
                  <a:cubicBezTo>
                    <a:pt x="32" y="11600"/>
                    <a:pt x="-253" y="13356"/>
                    <a:pt x="217" y="14406"/>
                  </a:cubicBezTo>
                  <a:cubicBezTo>
                    <a:pt x="685" y="15456"/>
                    <a:pt x="2220" y="16502"/>
                    <a:pt x="3342" y="16062"/>
                  </a:cubicBezTo>
                  <a:cubicBezTo>
                    <a:pt x="3537" y="15987"/>
                    <a:pt x="4250" y="15766"/>
                    <a:pt x="4250" y="15766"/>
                  </a:cubicBezTo>
                  <a:cubicBezTo>
                    <a:pt x="5051" y="16802"/>
                    <a:pt x="5889" y="16187"/>
                    <a:pt x="6186" y="16845"/>
                  </a:cubicBezTo>
                  <a:cubicBezTo>
                    <a:pt x="6544" y="17635"/>
                    <a:pt x="7322" y="19353"/>
                    <a:pt x="7586" y="19939"/>
                  </a:cubicBezTo>
                  <a:cubicBezTo>
                    <a:pt x="7850" y="20522"/>
                    <a:pt x="8450" y="21063"/>
                    <a:pt x="8885" y="20905"/>
                  </a:cubicBezTo>
                  <a:cubicBezTo>
                    <a:pt x="9318" y="20745"/>
                    <a:pt x="10797" y="20203"/>
                    <a:pt x="11362" y="19997"/>
                  </a:cubicBezTo>
                  <a:cubicBezTo>
                    <a:pt x="11927" y="19790"/>
                    <a:pt x="12062" y="19306"/>
                    <a:pt x="11889" y="18922"/>
                  </a:cubicBezTo>
                  <a:cubicBezTo>
                    <a:pt x="11703" y="18510"/>
                    <a:pt x="10939" y="18390"/>
                    <a:pt x="10721" y="17908"/>
                  </a:cubicBezTo>
                  <a:cubicBezTo>
                    <a:pt x="10503" y="17428"/>
                    <a:pt x="9791" y="15886"/>
                    <a:pt x="9586" y="15400"/>
                  </a:cubicBezTo>
                  <a:cubicBezTo>
                    <a:pt x="9308" y="14739"/>
                    <a:pt x="9899" y="14201"/>
                    <a:pt x="10759" y="14116"/>
                  </a:cubicBezTo>
                  <a:cubicBezTo>
                    <a:pt x="16671" y="13522"/>
                    <a:pt x="17775" y="17037"/>
                    <a:pt x="19789" y="16249"/>
                  </a:cubicBezTo>
                  <a:cubicBezTo>
                    <a:pt x="21347" y="15640"/>
                    <a:pt x="21030" y="11296"/>
                    <a:pt x="19117" y="70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cs typeface="Kontrapunkt Bob Bold"/>
                <a:sym typeface="Arial" panose="020B0604020202090204" pitchFamily="34" charset="0"/>
              </a:endParaRPr>
            </a:p>
          </p:txBody>
        </p:sp>
      </p:grpSp>
      <p:sp>
        <p:nvSpPr>
          <p:cNvPr id="63" name="Text Placeholder 2"/>
          <p:cNvSpPr txBox="1"/>
          <p:nvPr/>
        </p:nvSpPr>
        <p:spPr>
          <a:xfrm>
            <a:off x="1521401" y="3110349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丰富的组件库</a:t>
            </a:r>
          </a:p>
        </p:txBody>
      </p:sp>
      <p:sp>
        <p:nvSpPr>
          <p:cNvPr id="64" name="Text Placeholder 2"/>
          <p:cNvSpPr txBox="1"/>
          <p:nvPr/>
        </p:nvSpPr>
        <p:spPr>
          <a:xfrm>
            <a:off x="3858448" y="3116511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响应式设计</a:t>
            </a:r>
          </a:p>
        </p:txBody>
      </p:sp>
      <p:sp>
        <p:nvSpPr>
          <p:cNvPr id="65" name="Text Placeholder 2"/>
          <p:cNvSpPr txBox="1"/>
          <p:nvPr/>
        </p:nvSpPr>
        <p:spPr>
          <a:xfrm>
            <a:off x="6455246" y="3116511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移动设备优先</a:t>
            </a:r>
          </a:p>
        </p:txBody>
      </p:sp>
      <p:sp>
        <p:nvSpPr>
          <p:cNvPr id="66" name="Text Placeholder 2"/>
          <p:cNvSpPr txBox="1"/>
          <p:nvPr/>
        </p:nvSpPr>
        <p:spPr>
          <a:xfrm>
            <a:off x="8849540" y="3116511"/>
            <a:ext cx="1842647" cy="313283"/>
          </a:xfrm>
          <a:prstGeom prst="rect">
            <a:avLst/>
          </a:prstGeom>
          <a:noFill/>
          <a:effectLst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浏览器支持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1C0E96-B189-447C-8752-AA9FFB8FE19F}"/>
              </a:ext>
            </a:extLst>
          </p:cNvPr>
          <p:cNvGrpSpPr/>
          <p:nvPr/>
        </p:nvGrpSpPr>
        <p:grpSpPr>
          <a:xfrm>
            <a:off x="6962057" y="2100409"/>
            <a:ext cx="815868" cy="816164"/>
            <a:chOff x="6996131" y="1900007"/>
            <a:chExt cx="815868" cy="816164"/>
          </a:xfrm>
        </p:grpSpPr>
        <p:sp>
          <p:nvSpPr>
            <p:cNvPr id="59" name="Shape 703"/>
            <p:cNvSpPr/>
            <p:nvPr/>
          </p:nvSpPr>
          <p:spPr>
            <a:xfrm>
              <a:off x="6996131" y="1900007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A6C59E2C-0450-7645-9E90-750BB6269F6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288471" y="2125844"/>
              <a:ext cx="244344" cy="406435"/>
            </a:xfrm>
            <a:custGeom>
              <a:avLst/>
              <a:gdLst>
                <a:gd name="T0" fmla="*/ 56 w 64"/>
                <a:gd name="T1" fmla="*/ 0 h 96"/>
                <a:gd name="T2" fmla="*/ 64 w 64"/>
                <a:gd name="T3" fmla="*/ 88 h 96"/>
                <a:gd name="T4" fmla="*/ 9 w 64"/>
                <a:gd name="T5" fmla="*/ 96 h 96"/>
                <a:gd name="T6" fmla="*/ 0 w 64"/>
                <a:gd name="T7" fmla="*/ 8 h 96"/>
                <a:gd name="T8" fmla="*/ 7 w 64"/>
                <a:gd name="T9" fmla="*/ 13 h 96"/>
                <a:gd name="T10" fmla="*/ 57 w 64"/>
                <a:gd name="T11" fmla="*/ 47 h 96"/>
                <a:gd name="T12" fmla="*/ 7 w 64"/>
                <a:gd name="T13" fmla="*/ 13 h 96"/>
                <a:gd name="T14" fmla="*/ 20 w 64"/>
                <a:gd name="T15" fmla="*/ 8 h 96"/>
                <a:gd name="T16" fmla="*/ 43 w 64"/>
                <a:gd name="T17" fmla="*/ 4 h 96"/>
                <a:gd name="T18" fmla="*/ 27 w 64"/>
                <a:gd name="T19" fmla="*/ 51 h 96"/>
                <a:gd name="T20" fmla="*/ 24 w 64"/>
                <a:gd name="T21" fmla="*/ 59 h 96"/>
                <a:gd name="T22" fmla="*/ 36 w 64"/>
                <a:gd name="T23" fmla="*/ 62 h 96"/>
                <a:gd name="T24" fmla="*/ 39 w 64"/>
                <a:gd name="T25" fmla="*/ 54 h 96"/>
                <a:gd name="T26" fmla="*/ 27 w 64"/>
                <a:gd name="T27" fmla="*/ 51 h 96"/>
                <a:gd name="T28" fmla="*/ 8 w 64"/>
                <a:gd name="T29" fmla="*/ 55 h 96"/>
                <a:gd name="T30" fmla="*/ 22 w 64"/>
                <a:gd name="T31" fmla="*/ 58 h 96"/>
                <a:gd name="T32" fmla="*/ 55 w 64"/>
                <a:gd name="T33" fmla="*/ 55 h 96"/>
                <a:gd name="T34" fmla="*/ 41 w 64"/>
                <a:gd name="T35" fmla="*/ 58 h 96"/>
                <a:gd name="T36" fmla="*/ 55 w 64"/>
                <a:gd name="T37" fmla="*/ 55 h 96"/>
                <a:gd name="T38" fmla="*/ 8 w 64"/>
                <a:gd name="T39" fmla="*/ 65 h 96"/>
                <a:gd name="T40" fmla="*/ 22 w 64"/>
                <a:gd name="T41" fmla="*/ 71 h 96"/>
                <a:gd name="T42" fmla="*/ 38 w 64"/>
                <a:gd name="T43" fmla="*/ 65 h 96"/>
                <a:gd name="T44" fmla="*/ 25 w 64"/>
                <a:gd name="T45" fmla="*/ 71 h 96"/>
                <a:gd name="T46" fmla="*/ 38 w 64"/>
                <a:gd name="T47" fmla="*/ 65 h 96"/>
                <a:gd name="T48" fmla="*/ 41 w 64"/>
                <a:gd name="T49" fmla="*/ 65 h 96"/>
                <a:gd name="T50" fmla="*/ 55 w 64"/>
                <a:gd name="T51" fmla="*/ 71 h 96"/>
                <a:gd name="T52" fmla="*/ 22 w 64"/>
                <a:gd name="T53" fmla="*/ 73 h 96"/>
                <a:gd name="T54" fmla="*/ 8 w 64"/>
                <a:gd name="T55" fmla="*/ 80 h 96"/>
                <a:gd name="T56" fmla="*/ 22 w 64"/>
                <a:gd name="T57" fmla="*/ 73 h 96"/>
                <a:gd name="T58" fmla="*/ 25 w 64"/>
                <a:gd name="T59" fmla="*/ 73 h 96"/>
                <a:gd name="T60" fmla="*/ 38 w 64"/>
                <a:gd name="T61" fmla="*/ 80 h 96"/>
                <a:gd name="T62" fmla="*/ 55 w 64"/>
                <a:gd name="T63" fmla="*/ 73 h 96"/>
                <a:gd name="T64" fmla="*/ 41 w 64"/>
                <a:gd name="T65" fmla="*/ 80 h 96"/>
                <a:gd name="T66" fmla="*/ 55 w 64"/>
                <a:gd name="T67" fmla="*/ 73 h 96"/>
                <a:gd name="T68" fmla="*/ 8 w 64"/>
                <a:gd name="T69" fmla="*/ 82 h 96"/>
                <a:gd name="T70" fmla="*/ 22 w 64"/>
                <a:gd name="T71" fmla="*/ 89 h 96"/>
                <a:gd name="T72" fmla="*/ 38 w 64"/>
                <a:gd name="T73" fmla="*/ 82 h 96"/>
                <a:gd name="T74" fmla="*/ 25 w 64"/>
                <a:gd name="T75" fmla="*/ 89 h 96"/>
                <a:gd name="T76" fmla="*/ 38 w 64"/>
                <a:gd name="T77" fmla="*/ 82 h 96"/>
                <a:gd name="T78" fmla="*/ 41 w 64"/>
                <a:gd name="T79" fmla="*/ 82 h 96"/>
                <a:gd name="T80" fmla="*/ 55 w 64"/>
                <a:gd name="T81" fmla="*/ 89 h 9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6"/>
                <a:gd name="T125" fmla="*/ 64 w 64"/>
                <a:gd name="T126" fmla="*/ 96 h 9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6">
                  <a:moveTo>
                    <a:pt x="9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3"/>
                    <a:pt x="64" y="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93"/>
                    <a:pt x="60" y="96"/>
                    <a:pt x="56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4" y="96"/>
                    <a:pt x="0" y="93"/>
                    <a:pt x="0" y="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lose/>
                  <a:moveTo>
                    <a:pt x="7" y="13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20" y="4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7" y="51"/>
                  </a:moveTo>
                  <a:cubicBezTo>
                    <a:pt x="25" y="51"/>
                    <a:pt x="24" y="53"/>
                    <a:pt x="24" y="54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1"/>
                    <a:pt x="25" y="62"/>
                    <a:pt x="27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2"/>
                    <a:pt x="39" y="61"/>
                    <a:pt x="39" y="59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3"/>
                    <a:pt x="38" y="51"/>
                    <a:pt x="36" y="51"/>
                  </a:cubicBezTo>
                  <a:cubicBezTo>
                    <a:pt x="27" y="51"/>
                    <a:pt x="27" y="51"/>
                    <a:pt x="27" y="51"/>
                  </a:cubicBezTo>
                  <a:close/>
                  <a:moveTo>
                    <a:pt x="22" y="55"/>
                  </a:moveTo>
                  <a:cubicBezTo>
                    <a:pt x="8" y="55"/>
                    <a:pt x="8" y="55"/>
                    <a:pt x="8" y="55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5"/>
                    <a:pt x="22" y="55"/>
                    <a:pt x="22" y="55"/>
                  </a:cubicBezTo>
                  <a:close/>
                  <a:moveTo>
                    <a:pt x="55" y="55"/>
                  </a:moveTo>
                  <a:cubicBezTo>
                    <a:pt x="41" y="55"/>
                    <a:pt x="41" y="55"/>
                    <a:pt x="41" y="55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55"/>
                    <a:pt x="55" y="55"/>
                    <a:pt x="55" y="55"/>
                  </a:cubicBezTo>
                  <a:close/>
                  <a:moveTo>
                    <a:pt x="22" y="65"/>
                  </a:moveTo>
                  <a:cubicBezTo>
                    <a:pt x="8" y="65"/>
                    <a:pt x="8" y="65"/>
                    <a:pt x="8" y="6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65"/>
                    <a:pt x="22" y="65"/>
                    <a:pt x="22" y="65"/>
                  </a:cubicBezTo>
                  <a:close/>
                  <a:moveTo>
                    <a:pt x="38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65"/>
                    <a:pt x="38" y="65"/>
                    <a:pt x="38" y="65"/>
                  </a:cubicBezTo>
                  <a:close/>
                  <a:moveTo>
                    <a:pt x="55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65"/>
                    <a:pt x="55" y="65"/>
                    <a:pt x="55" y="65"/>
                  </a:cubicBezTo>
                  <a:close/>
                  <a:moveTo>
                    <a:pt x="22" y="73"/>
                  </a:moveTo>
                  <a:cubicBezTo>
                    <a:pt x="8" y="73"/>
                    <a:pt x="8" y="73"/>
                    <a:pt x="8" y="73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73"/>
                    <a:pt x="22" y="73"/>
                    <a:pt x="22" y="73"/>
                  </a:cubicBezTo>
                  <a:close/>
                  <a:moveTo>
                    <a:pt x="38" y="73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73"/>
                    <a:pt x="38" y="73"/>
                    <a:pt x="38" y="73"/>
                  </a:cubicBezTo>
                  <a:close/>
                  <a:moveTo>
                    <a:pt x="55" y="73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5" y="73"/>
                    <a:pt x="55" y="73"/>
                    <a:pt x="55" y="73"/>
                  </a:cubicBezTo>
                  <a:close/>
                  <a:moveTo>
                    <a:pt x="22" y="82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82"/>
                    <a:pt x="22" y="82"/>
                    <a:pt x="22" y="82"/>
                  </a:cubicBezTo>
                  <a:close/>
                  <a:moveTo>
                    <a:pt x="3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2"/>
                    <a:pt x="38" y="82"/>
                    <a:pt x="38" y="82"/>
                  </a:cubicBezTo>
                  <a:close/>
                  <a:moveTo>
                    <a:pt x="55" y="82"/>
                  </a:moveTo>
                  <a:cubicBezTo>
                    <a:pt x="41" y="82"/>
                    <a:pt x="41" y="82"/>
                    <a:pt x="41" y="82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55" y="89"/>
                    <a:pt x="55" y="89"/>
                    <a:pt x="55" y="89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rgbClr val="000000"/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A68438-3297-4E3E-81EA-D5FE8DCA2A5C}"/>
              </a:ext>
            </a:extLst>
          </p:cNvPr>
          <p:cNvGrpSpPr/>
          <p:nvPr/>
        </p:nvGrpSpPr>
        <p:grpSpPr>
          <a:xfrm>
            <a:off x="5608309" y="3873645"/>
            <a:ext cx="815868" cy="816164"/>
            <a:chOff x="5608309" y="4235973"/>
            <a:chExt cx="815868" cy="816164"/>
          </a:xfrm>
        </p:grpSpPr>
        <p:sp>
          <p:nvSpPr>
            <p:cNvPr id="40" name="Shape 700"/>
            <p:cNvSpPr/>
            <p:nvPr/>
          </p:nvSpPr>
          <p:spPr>
            <a:xfrm>
              <a:off x="5608309" y="4235973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accent3">
                    <a:lumMod val="7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45AAA18-0481-C145-B8BF-33E6FED32E8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868420" y="4437761"/>
              <a:ext cx="370802" cy="454536"/>
            </a:xfrm>
            <a:custGeom>
              <a:avLst/>
              <a:gdLst>
                <a:gd name="T0" fmla="*/ 65 w 100"/>
                <a:gd name="T1" fmla="*/ 0 h 110"/>
                <a:gd name="T2" fmla="*/ 77 w 100"/>
                <a:gd name="T3" fmla="*/ 12 h 110"/>
                <a:gd name="T4" fmla="*/ 68 w 100"/>
                <a:gd name="T5" fmla="*/ 40 h 110"/>
                <a:gd name="T6" fmla="*/ 67 w 100"/>
                <a:gd name="T7" fmla="*/ 10 h 110"/>
                <a:gd name="T8" fmla="*/ 28 w 100"/>
                <a:gd name="T9" fmla="*/ 9 h 110"/>
                <a:gd name="T10" fmla="*/ 28 w 100"/>
                <a:gd name="T11" fmla="*/ 16 h 110"/>
                <a:gd name="T12" fmla="*/ 25 w 100"/>
                <a:gd name="T13" fmla="*/ 24 h 110"/>
                <a:gd name="T14" fmla="*/ 18 w 100"/>
                <a:gd name="T15" fmla="*/ 26 h 110"/>
                <a:gd name="T16" fmla="*/ 9 w 100"/>
                <a:gd name="T17" fmla="*/ 25 h 110"/>
                <a:gd name="T18" fmla="*/ 10 w 100"/>
                <a:gd name="T19" fmla="*/ 87 h 110"/>
                <a:gd name="T20" fmla="*/ 12 w 100"/>
                <a:gd name="T21" fmla="*/ 88 h 110"/>
                <a:gd name="T22" fmla="*/ 44 w 100"/>
                <a:gd name="T23" fmla="*/ 97 h 110"/>
                <a:gd name="T24" fmla="*/ 4 w 100"/>
                <a:gd name="T25" fmla="*/ 93 h 110"/>
                <a:gd name="T26" fmla="*/ 4 w 100"/>
                <a:gd name="T27" fmla="*/ 93 h 110"/>
                <a:gd name="T28" fmla="*/ 0 w 100"/>
                <a:gd name="T29" fmla="*/ 22 h 110"/>
                <a:gd name="T30" fmla="*/ 2 w 100"/>
                <a:gd name="T31" fmla="*/ 19 h 110"/>
                <a:gd name="T32" fmla="*/ 21 w 100"/>
                <a:gd name="T33" fmla="*/ 0 h 110"/>
                <a:gd name="T34" fmla="*/ 90 w 100"/>
                <a:gd name="T35" fmla="*/ 45 h 110"/>
                <a:gd name="T36" fmla="*/ 84 w 100"/>
                <a:gd name="T37" fmla="*/ 39 h 110"/>
                <a:gd name="T38" fmla="*/ 83 w 100"/>
                <a:gd name="T39" fmla="*/ 47 h 110"/>
                <a:gd name="T40" fmla="*/ 94 w 100"/>
                <a:gd name="T41" fmla="*/ 53 h 110"/>
                <a:gd name="T42" fmla="*/ 86 w 100"/>
                <a:gd name="T43" fmla="*/ 81 h 110"/>
                <a:gd name="T44" fmla="*/ 100 w 100"/>
                <a:gd name="T45" fmla="*/ 51 h 110"/>
                <a:gd name="T46" fmla="*/ 90 w 100"/>
                <a:gd name="T47" fmla="*/ 45 h 110"/>
                <a:gd name="T48" fmla="*/ 54 w 100"/>
                <a:gd name="T49" fmla="*/ 84 h 110"/>
                <a:gd name="T50" fmla="*/ 90 w 100"/>
                <a:gd name="T51" fmla="*/ 55 h 110"/>
                <a:gd name="T52" fmla="*/ 52 w 100"/>
                <a:gd name="T53" fmla="*/ 87 h 110"/>
                <a:gd name="T54" fmla="*/ 51 w 100"/>
                <a:gd name="T55" fmla="*/ 103 h 110"/>
                <a:gd name="T56" fmla="*/ 52 w 100"/>
                <a:gd name="T57" fmla="*/ 110 h 110"/>
                <a:gd name="T58" fmla="*/ 56 w 100"/>
                <a:gd name="T59" fmla="*/ 106 h 110"/>
                <a:gd name="T60" fmla="*/ 52 w 100"/>
                <a:gd name="T61" fmla="*/ 87 h 110"/>
                <a:gd name="T62" fmla="*/ 18 w 100"/>
                <a:gd name="T63" fmla="*/ 60 h 110"/>
                <a:gd name="T64" fmla="*/ 30 w 100"/>
                <a:gd name="T65" fmla="*/ 56 h 110"/>
                <a:gd name="T66" fmla="*/ 18 w 100"/>
                <a:gd name="T67" fmla="*/ 43 h 110"/>
                <a:gd name="T68" fmla="*/ 60 w 100"/>
                <a:gd name="T69" fmla="*/ 48 h 110"/>
                <a:gd name="T70" fmla="*/ 18 w 100"/>
                <a:gd name="T71" fmla="*/ 43 h 110"/>
                <a:gd name="T72" fmla="*/ 18 w 100"/>
                <a:gd name="T73" fmla="*/ 36 h 110"/>
                <a:gd name="T74" fmla="*/ 60 w 100"/>
                <a:gd name="T75" fmla="*/ 31 h 110"/>
                <a:gd name="T76" fmla="*/ 37 w 100"/>
                <a:gd name="T77" fmla="*/ 19 h 110"/>
                <a:gd name="T78" fmla="*/ 60 w 100"/>
                <a:gd name="T79" fmla="*/ 24 h 110"/>
                <a:gd name="T80" fmla="*/ 37 w 100"/>
                <a:gd name="T81" fmla="*/ 19 h 110"/>
                <a:gd name="T82" fmla="*/ 14 w 100"/>
                <a:gd name="T83" fmla="*/ 21 h 110"/>
                <a:gd name="T84" fmla="*/ 18 w 100"/>
                <a:gd name="T85" fmla="*/ 22 h 110"/>
                <a:gd name="T86" fmla="*/ 20 w 100"/>
                <a:gd name="T87" fmla="*/ 22 h 110"/>
                <a:gd name="T88" fmla="*/ 24 w 100"/>
                <a:gd name="T89" fmla="*/ 18 h 110"/>
                <a:gd name="T90" fmla="*/ 24 w 100"/>
                <a:gd name="T91" fmla="*/ 17 h 110"/>
                <a:gd name="T92" fmla="*/ 23 w 100"/>
                <a:gd name="T93" fmla="*/ 12 h 110"/>
                <a:gd name="T94" fmla="*/ 12 w 100"/>
                <a:gd name="T95" fmla="*/ 21 h 1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00"/>
                <a:gd name="T145" fmla="*/ 0 h 110"/>
                <a:gd name="T146" fmla="*/ 100 w 100"/>
                <a:gd name="T147" fmla="*/ 110 h 11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00" h="110">
                  <a:moveTo>
                    <a:pt x="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1" y="1"/>
                    <a:pt x="74" y="4"/>
                  </a:cubicBezTo>
                  <a:cubicBezTo>
                    <a:pt x="76" y="6"/>
                    <a:pt x="77" y="9"/>
                    <a:pt x="77" y="12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8" y="11"/>
                    <a:pt x="67" y="10"/>
                  </a:cubicBezTo>
                  <a:cubicBezTo>
                    <a:pt x="67" y="10"/>
                    <a:pt x="66" y="9"/>
                    <a:pt x="65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8"/>
                    <a:pt x="28" y="19"/>
                  </a:cubicBezTo>
                  <a:cubicBezTo>
                    <a:pt x="28" y="21"/>
                    <a:pt x="27" y="23"/>
                    <a:pt x="25" y="24"/>
                  </a:cubicBezTo>
                  <a:cubicBezTo>
                    <a:pt x="24" y="25"/>
                    <a:pt x="23" y="26"/>
                    <a:pt x="21" y="26"/>
                  </a:cubicBezTo>
                  <a:cubicBezTo>
                    <a:pt x="20" y="26"/>
                    <a:pt x="19" y="26"/>
                    <a:pt x="18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10" y="86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1" y="87"/>
                    <a:pt x="11" y="88"/>
                    <a:pt x="12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9" y="97"/>
                    <a:pt x="6" y="96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" y="91"/>
                    <a:pt x="0" y="88"/>
                    <a:pt x="0" y="8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90" y="45"/>
                  </a:moveTo>
                  <a:cubicBezTo>
                    <a:pt x="90" y="43"/>
                    <a:pt x="90" y="43"/>
                    <a:pt x="90" y="4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62"/>
                    <a:pt x="88" y="70"/>
                    <a:pt x="82" y="77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3" y="73"/>
                    <a:pt x="98" y="63"/>
                    <a:pt x="100" y="53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0" y="45"/>
                    <a:pt x="90" y="45"/>
                    <a:pt x="90" y="45"/>
                  </a:cubicBezTo>
                  <a:close/>
                  <a:moveTo>
                    <a:pt x="74" y="47"/>
                  </a:moveTo>
                  <a:cubicBezTo>
                    <a:pt x="64" y="58"/>
                    <a:pt x="58" y="70"/>
                    <a:pt x="54" y="84"/>
                  </a:cubicBezTo>
                  <a:cubicBezTo>
                    <a:pt x="59" y="86"/>
                    <a:pt x="64" y="89"/>
                    <a:pt x="70" y="92"/>
                  </a:cubicBezTo>
                  <a:cubicBezTo>
                    <a:pt x="78" y="81"/>
                    <a:pt x="85" y="68"/>
                    <a:pt x="90" y="55"/>
                  </a:cubicBezTo>
                  <a:cubicBezTo>
                    <a:pt x="84" y="52"/>
                    <a:pt x="79" y="50"/>
                    <a:pt x="74" y="47"/>
                  </a:cubicBezTo>
                  <a:close/>
                  <a:moveTo>
                    <a:pt x="52" y="87"/>
                  </a:moveTo>
                  <a:cubicBezTo>
                    <a:pt x="50" y="103"/>
                    <a:pt x="50" y="103"/>
                    <a:pt x="50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52" y="87"/>
                    <a:pt x="52" y="87"/>
                    <a:pt x="52" y="87"/>
                  </a:cubicBezTo>
                  <a:close/>
                  <a:moveTo>
                    <a:pt x="18" y="56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18" y="56"/>
                    <a:pt x="18" y="56"/>
                  </a:cubicBezTo>
                  <a:close/>
                  <a:moveTo>
                    <a:pt x="18" y="43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18" y="43"/>
                    <a:pt x="18" y="43"/>
                    <a:pt x="18" y="43"/>
                  </a:cubicBezTo>
                  <a:close/>
                  <a:moveTo>
                    <a:pt x="18" y="31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37" y="19"/>
                  </a:moveTo>
                  <a:cubicBezTo>
                    <a:pt x="37" y="24"/>
                    <a:pt x="37" y="24"/>
                    <a:pt x="37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37" y="19"/>
                    <a:pt x="37" y="19"/>
                    <a:pt x="37" y="19"/>
                  </a:cubicBezTo>
                  <a:close/>
                  <a:moveTo>
                    <a:pt x="12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3" y="20"/>
                    <a:pt x="24" y="19"/>
                    <a:pt x="24" y="18"/>
                  </a:cubicBez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ea typeface="+mn-ea"/>
                <a:sym typeface="宋体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5F7A1D4-7F36-4C41-AF2F-DE7E6BF3FCE5}"/>
              </a:ext>
            </a:extLst>
          </p:cNvPr>
          <p:cNvGrpSpPr/>
          <p:nvPr/>
        </p:nvGrpSpPr>
        <p:grpSpPr>
          <a:xfrm>
            <a:off x="2034843" y="2094247"/>
            <a:ext cx="815868" cy="816164"/>
            <a:chOff x="1453633" y="1623432"/>
            <a:chExt cx="815868" cy="816164"/>
          </a:xfrm>
        </p:grpSpPr>
        <p:sp>
          <p:nvSpPr>
            <p:cNvPr id="55" name="Shape 697"/>
            <p:cNvSpPr/>
            <p:nvPr/>
          </p:nvSpPr>
          <p:spPr>
            <a:xfrm>
              <a:off x="1453633" y="1623432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4" name="Freeform 156">
              <a:extLst>
                <a:ext uri="{FF2B5EF4-FFF2-40B4-BE49-F238E27FC236}">
                  <a16:creationId xmlns:a16="http://schemas.microsoft.com/office/drawing/2014/main" id="{AAE48E73-F57A-5343-887F-7C9CE1FEF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718" y="1805690"/>
              <a:ext cx="356094" cy="407379"/>
            </a:xfrm>
            <a:custGeom>
              <a:avLst/>
              <a:gdLst>
                <a:gd name="T0" fmla="*/ 102 w 204"/>
                <a:gd name="T1" fmla="*/ 0 h 233"/>
                <a:gd name="T2" fmla="*/ 8 w 204"/>
                <a:gd name="T3" fmla="*/ 54 h 233"/>
                <a:gd name="T4" fmla="*/ 102 w 204"/>
                <a:gd name="T5" fmla="*/ 109 h 233"/>
                <a:gd name="T6" fmla="*/ 196 w 204"/>
                <a:gd name="T7" fmla="*/ 55 h 233"/>
                <a:gd name="T8" fmla="*/ 102 w 204"/>
                <a:gd name="T9" fmla="*/ 0 h 233"/>
                <a:gd name="T10" fmla="*/ 0 w 204"/>
                <a:gd name="T11" fmla="*/ 178 h 233"/>
                <a:gd name="T12" fmla="*/ 93 w 204"/>
                <a:gd name="T13" fmla="*/ 233 h 233"/>
                <a:gd name="T14" fmla="*/ 93 w 204"/>
                <a:gd name="T15" fmla="*/ 124 h 233"/>
                <a:gd name="T16" fmla="*/ 0 w 204"/>
                <a:gd name="T17" fmla="*/ 70 h 233"/>
                <a:gd name="T18" fmla="*/ 0 w 204"/>
                <a:gd name="T19" fmla="*/ 178 h 233"/>
                <a:gd name="T20" fmla="*/ 110 w 204"/>
                <a:gd name="T21" fmla="*/ 125 h 233"/>
                <a:gd name="T22" fmla="*/ 110 w 204"/>
                <a:gd name="T23" fmla="*/ 233 h 233"/>
                <a:gd name="T24" fmla="*/ 204 w 204"/>
                <a:gd name="T25" fmla="*/ 178 h 233"/>
                <a:gd name="T26" fmla="*/ 204 w 204"/>
                <a:gd name="T27" fmla="*/ 70 h 233"/>
                <a:gd name="T28" fmla="*/ 110 w 204"/>
                <a:gd name="T29" fmla="*/ 12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233">
                  <a:moveTo>
                    <a:pt x="102" y="0"/>
                  </a:moveTo>
                  <a:lnTo>
                    <a:pt x="8" y="54"/>
                  </a:lnTo>
                  <a:lnTo>
                    <a:pt x="102" y="109"/>
                  </a:lnTo>
                  <a:lnTo>
                    <a:pt x="196" y="55"/>
                  </a:lnTo>
                  <a:lnTo>
                    <a:pt x="102" y="0"/>
                  </a:lnTo>
                  <a:close/>
                  <a:moveTo>
                    <a:pt x="0" y="178"/>
                  </a:moveTo>
                  <a:lnTo>
                    <a:pt x="93" y="233"/>
                  </a:lnTo>
                  <a:lnTo>
                    <a:pt x="93" y="124"/>
                  </a:lnTo>
                  <a:lnTo>
                    <a:pt x="0" y="70"/>
                  </a:lnTo>
                  <a:lnTo>
                    <a:pt x="0" y="178"/>
                  </a:lnTo>
                  <a:close/>
                  <a:moveTo>
                    <a:pt x="110" y="125"/>
                  </a:moveTo>
                  <a:lnTo>
                    <a:pt x="110" y="233"/>
                  </a:lnTo>
                  <a:lnTo>
                    <a:pt x="204" y="178"/>
                  </a:lnTo>
                  <a:lnTo>
                    <a:pt x="204" y="70"/>
                  </a:lnTo>
                  <a:lnTo>
                    <a:pt x="110" y="12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12F2A0-D896-42E6-8FED-BD624931E90A}"/>
              </a:ext>
            </a:extLst>
          </p:cNvPr>
          <p:cNvGrpSpPr/>
          <p:nvPr/>
        </p:nvGrpSpPr>
        <p:grpSpPr>
          <a:xfrm>
            <a:off x="4393829" y="2100409"/>
            <a:ext cx="815868" cy="816164"/>
            <a:chOff x="4393829" y="1900007"/>
            <a:chExt cx="815868" cy="816164"/>
          </a:xfrm>
        </p:grpSpPr>
        <p:sp>
          <p:nvSpPr>
            <p:cNvPr id="57" name="Shape 700"/>
            <p:cNvSpPr/>
            <p:nvPr/>
          </p:nvSpPr>
          <p:spPr>
            <a:xfrm>
              <a:off x="4393829" y="1900007"/>
              <a:ext cx="815868" cy="81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思源黑体 CN Normal" panose="020B0400000000000000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75" name="Freeform 172">
              <a:extLst>
                <a:ext uri="{FF2B5EF4-FFF2-40B4-BE49-F238E27FC236}">
                  <a16:creationId xmlns:a16="http://schemas.microsoft.com/office/drawing/2014/main" id="{CD24F506-A4D9-BB42-BD4D-2F0763190A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038" y="2129604"/>
              <a:ext cx="425935" cy="372478"/>
            </a:xfrm>
            <a:custGeom>
              <a:avLst/>
              <a:gdLst>
                <a:gd name="T0" fmla="*/ 109 w 174"/>
                <a:gd name="T1" fmla="*/ 132 h 152"/>
                <a:gd name="T2" fmla="*/ 108 w 174"/>
                <a:gd name="T3" fmla="*/ 127 h 152"/>
                <a:gd name="T4" fmla="*/ 66 w 174"/>
                <a:gd name="T5" fmla="*/ 127 h 152"/>
                <a:gd name="T6" fmla="*/ 64 w 174"/>
                <a:gd name="T7" fmla="*/ 137 h 152"/>
                <a:gd name="T8" fmla="*/ 59 w 174"/>
                <a:gd name="T9" fmla="*/ 145 h 152"/>
                <a:gd name="T10" fmla="*/ 50 w 174"/>
                <a:gd name="T11" fmla="*/ 148 h 152"/>
                <a:gd name="T12" fmla="*/ 50 w 174"/>
                <a:gd name="T13" fmla="*/ 152 h 152"/>
                <a:gd name="T14" fmla="*/ 124 w 174"/>
                <a:gd name="T15" fmla="*/ 152 h 152"/>
                <a:gd name="T16" fmla="*/ 124 w 174"/>
                <a:gd name="T17" fmla="*/ 148 h 152"/>
                <a:gd name="T18" fmla="*/ 115 w 174"/>
                <a:gd name="T19" fmla="*/ 145 h 152"/>
                <a:gd name="T20" fmla="*/ 109 w 174"/>
                <a:gd name="T21" fmla="*/ 132 h 152"/>
                <a:gd name="T22" fmla="*/ 169 w 174"/>
                <a:gd name="T23" fmla="*/ 0 h 152"/>
                <a:gd name="T24" fmla="*/ 5 w 174"/>
                <a:gd name="T25" fmla="*/ 0 h 152"/>
                <a:gd name="T26" fmla="*/ 0 w 174"/>
                <a:gd name="T27" fmla="*/ 5 h 152"/>
                <a:gd name="T28" fmla="*/ 0 w 174"/>
                <a:gd name="T29" fmla="*/ 113 h 152"/>
                <a:gd name="T30" fmla="*/ 5 w 174"/>
                <a:gd name="T31" fmla="*/ 118 h 152"/>
                <a:gd name="T32" fmla="*/ 169 w 174"/>
                <a:gd name="T33" fmla="*/ 118 h 152"/>
                <a:gd name="T34" fmla="*/ 174 w 174"/>
                <a:gd name="T35" fmla="*/ 113 h 152"/>
                <a:gd name="T36" fmla="*/ 174 w 174"/>
                <a:gd name="T37" fmla="*/ 5 h 152"/>
                <a:gd name="T38" fmla="*/ 169 w 174"/>
                <a:gd name="T39" fmla="*/ 0 h 152"/>
                <a:gd name="T40" fmla="*/ 162 w 174"/>
                <a:gd name="T41" fmla="*/ 106 h 152"/>
                <a:gd name="T42" fmla="*/ 12 w 174"/>
                <a:gd name="T43" fmla="*/ 106 h 152"/>
                <a:gd name="T44" fmla="*/ 12 w 174"/>
                <a:gd name="T45" fmla="*/ 13 h 152"/>
                <a:gd name="T46" fmla="*/ 162 w 174"/>
                <a:gd name="T47" fmla="*/ 13 h 152"/>
                <a:gd name="T48" fmla="*/ 162 w 174"/>
                <a:gd name="T49" fmla="*/ 10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" h="152">
                  <a:moveTo>
                    <a:pt x="109" y="132"/>
                  </a:moveTo>
                  <a:cubicBezTo>
                    <a:pt x="108" y="130"/>
                    <a:pt x="108" y="129"/>
                    <a:pt x="108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30"/>
                    <a:pt x="65" y="133"/>
                    <a:pt x="64" y="137"/>
                  </a:cubicBezTo>
                  <a:cubicBezTo>
                    <a:pt x="63" y="140"/>
                    <a:pt x="61" y="143"/>
                    <a:pt x="59" y="145"/>
                  </a:cubicBezTo>
                  <a:cubicBezTo>
                    <a:pt x="57" y="147"/>
                    <a:pt x="54" y="148"/>
                    <a:pt x="50" y="148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124" y="152"/>
                    <a:pt x="124" y="152"/>
                    <a:pt x="124" y="152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0" y="148"/>
                    <a:pt x="117" y="147"/>
                    <a:pt x="115" y="145"/>
                  </a:cubicBezTo>
                  <a:cubicBezTo>
                    <a:pt x="112" y="142"/>
                    <a:pt x="110" y="137"/>
                    <a:pt x="109" y="132"/>
                  </a:cubicBezTo>
                  <a:close/>
                  <a:moveTo>
                    <a:pt x="16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6"/>
                    <a:pt x="2" y="118"/>
                    <a:pt x="5" y="118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2" y="118"/>
                    <a:pt x="174" y="116"/>
                    <a:pt x="174" y="113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4" y="3"/>
                    <a:pt x="172" y="0"/>
                    <a:pt x="169" y="0"/>
                  </a:cubicBezTo>
                  <a:close/>
                  <a:moveTo>
                    <a:pt x="162" y="106"/>
                  </a:moveTo>
                  <a:cubicBezTo>
                    <a:pt x="12" y="106"/>
                    <a:pt x="12" y="106"/>
                    <a:pt x="12" y="10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2" y="13"/>
                    <a:pt x="162" y="13"/>
                    <a:pt x="162" y="13"/>
                  </a:cubicBezTo>
                  <a:lnTo>
                    <a:pt x="162" y="106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1">
              <a:schemeClr val="lt1"/>
            </a:fillRef>
            <a:effectRef idx="0">
              <a:scrgbClr r="0" g="0" b="0"/>
            </a:effectRef>
            <a:fontRef idx="major"/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6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1.1.3  Bootstrap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的组成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Shape 2012"/>
          <p:cNvSpPr/>
          <p:nvPr/>
        </p:nvSpPr>
        <p:spPr>
          <a:xfrm>
            <a:off x="7055425" y="2045847"/>
            <a:ext cx="4027548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Shape 2013"/>
          <p:cNvSpPr/>
          <p:nvPr/>
        </p:nvSpPr>
        <p:spPr>
          <a:xfrm>
            <a:off x="7055425" y="3976323"/>
            <a:ext cx="4025008" cy="1684827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hape 2014"/>
          <p:cNvSpPr/>
          <p:nvPr/>
        </p:nvSpPr>
        <p:spPr>
          <a:xfrm>
            <a:off x="1581951" y="3975430"/>
            <a:ext cx="3561372" cy="168661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Shape 2015"/>
          <p:cNvSpPr/>
          <p:nvPr/>
        </p:nvSpPr>
        <p:spPr>
          <a:xfrm>
            <a:off x="1581951" y="204584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016"/>
          <p:cNvSpPr/>
          <p:nvPr/>
        </p:nvSpPr>
        <p:spPr>
          <a:xfrm>
            <a:off x="4651927" y="2413488"/>
            <a:ext cx="2887903" cy="288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Shape 2021"/>
          <p:cNvSpPr/>
          <p:nvPr/>
        </p:nvSpPr>
        <p:spPr>
          <a:xfrm>
            <a:off x="2329994" y="2606294"/>
            <a:ext cx="2321933" cy="5099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Bootstrap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提供了一个带有网格系统、链接样式、背景的基本结构。</a:t>
            </a:r>
          </a:p>
        </p:txBody>
      </p:sp>
      <p:sp>
        <p:nvSpPr>
          <p:cNvPr id="11" name="Shape 2022"/>
          <p:cNvSpPr/>
          <p:nvPr/>
        </p:nvSpPr>
        <p:spPr>
          <a:xfrm>
            <a:off x="2322199" y="2187881"/>
            <a:ext cx="1869332" cy="401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基本结构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Shape 2023"/>
          <p:cNvSpPr/>
          <p:nvPr/>
        </p:nvSpPr>
        <p:spPr>
          <a:xfrm>
            <a:off x="2329994" y="4542865"/>
            <a:ext cx="2321933" cy="485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Bootstrap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包含了丰富的组件库，提供了十几个可重用的组件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Shape 2024"/>
          <p:cNvSpPr/>
          <p:nvPr/>
        </p:nvSpPr>
        <p:spPr>
          <a:xfrm>
            <a:off x="2322199" y="4152414"/>
            <a:ext cx="1869332" cy="401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布局组件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" name="Shape 2025"/>
          <p:cNvSpPr/>
          <p:nvPr/>
        </p:nvSpPr>
        <p:spPr>
          <a:xfrm>
            <a:off x="7463358" y="2559835"/>
            <a:ext cx="2887903" cy="5099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>
              <a:spcBef>
                <a:spcPts val="25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Bootstrap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自带了全局的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样式，并预先定义了基本的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HTML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元素样式、可扩展的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class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Shape 2026"/>
          <p:cNvSpPr/>
          <p:nvPr/>
        </p:nvSpPr>
        <p:spPr>
          <a:xfrm>
            <a:off x="7983687" y="2187881"/>
            <a:ext cx="1869332" cy="401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样式库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Shape 2027"/>
          <p:cNvSpPr/>
          <p:nvPr/>
        </p:nvSpPr>
        <p:spPr>
          <a:xfrm>
            <a:off x="7539831" y="4365899"/>
            <a:ext cx="2829809" cy="4092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>
              <a:spcBef>
                <a:spcPts val="250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Bootstrap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提供了一些基于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jQuery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（一个用于简化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编程的库）构建的可选插件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Shape 2028"/>
          <p:cNvSpPr/>
          <p:nvPr/>
        </p:nvSpPr>
        <p:spPr>
          <a:xfrm>
            <a:off x="7983687" y="4005858"/>
            <a:ext cx="1869332" cy="4016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插件</a:t>
            </a:r>
          </a:p>
        </p:txBody>
      </p:sp>
      <p:sp>
        <p:nvSpPr>
          <p:cNvPr id="18" name="Shape 2029"/>
          <p:cNvSpPr/>
          <p:nvPr/>
        </p:nvSpPr>
        <p:spPr>
          <a:xfrm>
            <a:off x="1107440" y="2411335"/>
            <a:ext cx="955675" cy="955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Shape 2032"/>
          <p:cNvSpPr/>
          <p:nvPr/>
        </p:nvSpPr>
        <p:spPr>
          <a:xfrm>
            <a:off x="1109980" y="4343640"/>
            <a:ext cx="949960" cy="949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Shape 2035"/>
          <p:cNvSpPr/>
          <p:nvPr/>
        </p:nvSpPr>
        <p:spPr>
          <a:xfrm>
            <a:off x="10545647" y="4343660"/>
            <a:ext cx="950152" cy="95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Shape 2038"/>
          <p:cNvSpPr/>
          <p:nvPr/>
        </p:nvSpPr>
        <p:spPr>
          <a:xfrm>
            <a:off x="10540131" y="2411335"/>
            <a:ext cx="955675" cy="955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 Placeholder 5"/>
          <p:cNvSpPr txBox="1"/>
          <p:nvPr/>
        </p:nvSpPr>
        <p:spPr>
          <a:xfrm>
            <a:off x="5231110" y="3558015"/>
            <a:ext cx="1824315" cy="6337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Bootstrap</a:t>
            </a:r>
            <a:r>
              <a:rPr lang="zh-CN" alt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的组成</a:t>
            </a:r>
          </a:p>
        </p:txBody>
      </p:sp>
      <p:sp>
        <p:nvSpPr>
          <p:cNvPr id="28" name="Freeform 183"/>
          <p:cNvSpPr>
            <a:spLocks noEditPoints="1"/>
          </p:cNvSpPr>
          <p:nvPr/>
        </p:nvSpPr>
        <p:spPr bwMode="auto">
          <a:xfrm>
            <a:off x="1300197" y="4558135"/>
            <a:ext cx="546537" cy="470285"/>
          </a:xfrm>
          <a:custGeom>
            <a:avLst/>
            <a:gdLst>
              <a:gd name="T0" fmla="*/ 121 w 682"/>
              <a:gd name="T1" fmla="*/ 266 h 516"/>
              <a:gd name="T2" fmla="*/ 266 w 682"/>
              <a:gd name="T3" fmla="*/ 323 h 516"/>
              <a:gd name="T4" fmla="*/ 280 w 682"/>
              <a:gd name="T5" fmla="*/ 329 h 516"/>
              <a:gd name="T6" fmla="*/ 289 w 682"/>
              <a:gd name="T7" fmla="*/ 317 h 516"/>
              <a:gd name="T8" fmla="*/ 345 w 682"/>
              <a:gd name="T9" fmla="*/ 249 h 516"/>
              <a:gd name="T10" fmla="*/ 345 w 682"/>
              <a:gd name="T11" fmla="*/ 455 h 516"/>
              <a:gd name="T12" fmla="*/ 120 w 682"/>
              <a:gd name="T13" fmla="*/ 359 h 516"/>
              <a:gd name="T14" fmla="*/ 121 w 682"/>
              <a:gd name="T15" fmla="*/ 266 h 516"/>
              <a:gd name="T16" fmla="*/ 627 w 682"/>
              <a:gd name="T17" fmla="*/ 99 h 516"/>
              <a:gd name="T18" fmla="*/ 682 w 682"/>
              <a:gd name="T19" fmla="*/ 155 h 516"/>
              <a:gd name="T20" fmla="*/ 675 w 682"/>
              <a:gd name="T21" fmla="*/ 182 h 516"/>
              <a:gd name="T22" fmla="*/ 653 w 682"/>
              <a:gd name="T23" fmla="*/ 188 h 516"/>
              <a:gd name="T24" fmla="*/ 645 w 682"/>
              <a:gd name="T25" fmla="*/ 161 h 516"/>
              <a:gd name="T26" fmla="*/ 640 w 682"/>
              <a:gd name="T27" fmla="*/ 160 h 516"/>
              <a:gd name="T28" fmla="*/ 640 w 682"/>
              <a:gd name="T29" fmla="*/ 197 h 516"/>
              <a:gd name="T30" fmla="*/ 639 w 682"/>
              <a:gd name="T31" fmla="*/ 392 h 516"/>
              <a:gd name="T32" fmla="*/ 387 w 682"/>
              <a:gd name="T33" fmla="*/ 516 h 516"/>
              <a:gd name="T34" fmla="*/ 358 w 682"/>
              <a:gd name="T35" fmla="*/ 505 h 516"/>
              <a:gd name="T36" fmla="*/ 92 w 682"/>
              <a:gd name="T37" fmla="*/ 391 h 516"/>
              <a:gd name="T38" fmla="*/ 80 w 682"/>
              <a:gd name="T39" fmla="*/ 386 h 516"/>
              <a:gd name="T40" fmla="*/ 80 w 682"/>
              <a:gd name="T41" fmla="*/ 373 h 516"/>
              <a:gd name="T42" fmla="*/ 80 w 682"/>
              <a:gd name="T43" fmla="*/ 250 h 516"/>
              <a:gd name="T44" fmla="*/ 7 w 682"/>
              <a:gd name="T45" fmla="*/ 222 h 516"/>
              <a:gd name="T46" fmla="*/ 0 w 682"/>
              <a:gd name="T47" fmla="*/ 189 h 516"/>
              <a:gd name="T48" fmla="*/ 86 w 682"/>
              <a:gd name="T49" fmla="*/ 102 h 516"/>
              <a:gd name="T50" fmla="*/ 95 w 682"/>
              <a:gd name="T51" fmla="*/ 94 h 516"/>
              <a:gd name="T52" fmla="*/ 357 w 682"/>
              <a:gd name="T53" fmla="*/ 2 h 516"/>
              <a:gd name="T54" fmla="*/ 363 w 682"/>
              <a:gd name="T55" fmla="*/ 0 h 516"/>
              <a:gd name="T56" fmla="*/ 370 w 682"/>
              <a:gd name="T57" fmla="*/ 2 h 516"/>
              <a:gd name="T58" fmla="*/ 627 w 682"/>
              <a:gd name="T59" fmla="*/ 99 h 516"/>
              <a:gd name="T60" fmla="*/ 357 w 682"/>
              <a:gd name="T61" fmla="*/ 188 h 516"/>
              <a:gd name="T62" fmla="*/ 255 w 682"/>
              <a:gd name="T63" fmla="*/ 151 h 516"/>
              <a:gd name="T64" fmla="*/ 155 w 682"/>
              <a:gd name="T65" fmla="*/ 115 h 516"/>
              <a:gd name="T66" fmla="*/ 357 w 682"/>
              <a:gd name="T67" fmla="*/ 45 h 516"/>
              <a:gd name="T68" fmla="*/ 357 w 682"/>
              <a:gd name="T69" fmla="*/ 188 h 516"/>
              <a:gd name="T70" fmla="*/ 367 w 682"/>
              <a:gd name="T71" fmla="*/ 43 h 516"/>
              <a:gd name="T72" fmla="*/ 367 w 682"/>
              <a:gd name="T73" fmla="*/ 191 h 516"/>
              <a:gd name="T74" fmla="*/ 563 w 682"/>
              <a:gd name="T75" fmla="*/ 117 h 516"/>
              <a:gd name="T76" fmla="*/ 367 w 682"/>
              <a:gd name="T77" fmla="*/ 43 h 516"/>
              <a:gd name="T78" fmla="*/ 106 w 682"/>
              <a:gd name="T79" fmla="*/ 140 h 516"/>
              <a:gd name="T80" fmla="*/ 51 w 682"/>
              <a:gd name="T81" fmla="*/ 195 h 516"/>
              <a:gd name="T82" fmla="*/ 267 w 682"/>
              <a:gd name="T83" fmla="*/ 279 h 516"/>
              <a:gd name="T84" fmla="*/ 320 w 682"/>
              <a:gd name="T85" fmla="*/ 217 h 516"/>
              <a:gd name="T86" fmla="*/ 106 w 682"/>
              <a:gd name="T87" fmla="*/ 140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2" h="516">
                <a:moveTo>
                  <a:pt x="121" y="266"/>
                </a:moveTo>
                <a:lnTo>
                  <a:pt x="266" y="323"/>
                </a:lnTo>
                <a:lnTo>
                  <a:pt x="280" y="329"/>
                </a:lnTo>
                <a:lnTo>
                  <a:pt x="289" y="317"/>
                </a:lnTo>
                <a:lnTo>
                  <a:pt x="345" y="249"/>
                </a:lnTo>
                <a:lnTo>
                  <a:pt x="345" y="455"/>
                </a:lnTo>
                <a:lnTo>
                  <a:pt x="120" y="359"/>
                </a:lnTo>
                <a:lnTo>
                  <a:pt x="121" y="266"/>
                </a:lnTo>
                <a:close/>
                <a:moveTo>
                  <a:pt x="627" y="99"/>
                </a:moveTo>
                <a:lnTo>
                  <a:pt x="682" y="155"/>
                </a:lnTo>
                <a:lnTo>
                  <a:pt x="675" y="182"/>
                </a:lnTo>
                <a:lnTo>
                  <a:pt x="653" y="188"/>
                </a:lnTo>
                <a:lnTo>
                  <a:pt x="645" y="161"/>
                </a:lnTo>
                <a:lnTo>
                  <a:pt x="640" y="160"/>
                </a:lnTo>
                <a:lnTo>
                  <a:pt x="640" y="197"/>
                </a:lnTo>
                <a:lnTo>
                  <a:pt x="639" y="392"/>
                </a:lnTo>
                <a:lnTo>
                  <a:pt x="387" y="516"/>
                </a:lnTo>
                <a:lnTo>
                  <a:pt x="358" y="505"/>
                </a:lnTo>
                <a:lnTo>
                  <a:pt x="92" y="391"/>
                </a:lnTo>
                <a:lnTo>
                  <a:pt x="80" y="386"/>
                </a:lnTo>
                <a:lnTo>
                  <a:pt x="80" y="373"/>
                </a:lnTo>
                <a:lnTo>
                  <a:pt x="80" y="250"/>
                </a:lnTo>
                <a:lnTo>
                  <a:pt x="7" y="222"/>
                </a:lnTo>
                <a:lnTo>
                  <a:pt x="0" y="189"/>
                </a:lnTo>
                <a:lnTo>
                  <a:pt x="86" y="102"/>
                </a:lnTo>
                <a:lnTo>
                  <a:pt x="95" y="94"/>
                </a:lnTo>
                <a:lnTo>
                  <a:pt x="357" y="2"/>
                </a:lnTo>
                <a:lnTo>
                  <a:pt x="363" y="0"/>
                </a:lnTo>
                <a:lnTo>
                  <a:pt x="370" y="2"/>
                </a:lnTo>
                <a:lnTo>
                  <a:pt x="627" y="99"/>
                </a:lnTo>
                <a:close/>
                <a:moveTo>
                  <a:pt x="357" y="188"/>
                </a:moveTo>
                <a:lnTo>
                  <a:pt x="255" y="151"/>
                </a:lnTo>
                <a:lnTo>
                  <a:pt x="155" y="115"/>
                </a:lnTo>
                <a:lnTo>
                  <a:pt x="357" y="45"/>
                </a:lnTo>
                <a:lnTo>
                  <a:pt x="357" y="188"/>
                </a:lnTo>
                <a:close/>
                <a:moveTo>
                  <a:pt x="367" y="43"/>
                </a:moveTo>
                <a:lnTo>
                  <a:pt x="367" y="191"/>
                </a:lnTo>
                <a:lnTo>
                  <a:pt x="563" y="117"/>
                </a:lnTo>
                <a:lnTo>
                  <a:pt x="367" y="43"/>
                </a:lnTo>
                <a:close/>
                <a:moveTo>
                  <a:pt x="106" y="140"/>
                </a:moveTo>
                <a:lnTo>
                  <a:pt x="51" y="195"/>
                </a:lnTo>
                <a:lnTo>
                  <a:pt x="267" y="279"/>
                </a:lnTo>
                <a:lnTo>
                  <a:pt x="320" y="217"/>
                </a:lnTo>
                <a:lnTo>
                  <a:pt x="106" y="14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30" name="Freeform 321"/>
          <p:cNvSpPr>
            <a:spLocks noEditPoints="1"/>
          </p:cNvSpPr>
          <p:nvPr/>
        </p:nvSpPr>
        <p:spPr bwMode="auto">
          <a:xfrm>
            <a:off x="10896400" y="2637706"/>
            <a:ext cx="360040" cy="481800"/>
          </a:xfrm>
          <a:custGeom>
            <a:avLst/>
            <a:gdLst>
              <a:gd name="T0" fmla="*/ 152 w 475"/>
              <a:gd name="T1" fmla="*/ 157 h 580"/>
              <a:gd name="T2" fmla="*/ 98 w 475"/>
              <a:gd name="T3" fmla="*/ 151 h 580"/>
              <a:gd name="T4" fmla="*/ 186 w 475"/>
              <a:gd name="T5" fmla="*/ 108 h 580"/>
              <a:gd name="T6" fmla="*/ 223 w 475"/>
              <a:gd name="T7" fmla="*/ 51 h 580"/>
              <a:gd name="T8" fmla="*/ 254 w 475"/>
              <a:gd name="T9" fmla="*/ 59 h 580"/>
              <a:gd name="T10" fmla="*/ 284 w 475"/>
              <a:gd name="T11" fmla="*/ 358 h 580"/>
              <a:gd name="T12" fmla="*/ 287 w 475"/>
              <a:gd name="T13" fmla="*/ 407 h 580"/>
              <a:gd name="T14" fmla="*/ 276 w 475"/>
              <a:gd name="T15" fmla="*/ 429 h 580"/>
              <a:gd name="T16" fmla="*/ 260 w 475"/>
              <a:gd name="T17" fmla="*/ 446 h 580"/>
              <a:gd name="T18" fmla="*/ 237 w 475"/>
              <a:gd name="T19" fmla="*/ 459 h 580"/>
              <a:gd name="T20" fmla="*/ 209 w 475"/>
              <a:gd name="T21" fmla="*/ 469 h 580"/>
              <a:gd name="T22" fmla="*/ 175 w 475"/>
              <a:gd name="T23" fmla="*/ 473 h 580"/>
              <a:gd name="T24" fmla="*/ 199 w 475"/>
              <a:gd name="T25" fmla="*/ 498 h 580"/>
              <a:gd name="T26" fmla="*/ 256 w 475"/>
              <a:gd name="T27" fmla="*/ 498 h 580"/>
              <a:gd name="T28" fmla="*/ 301 w 475"/>
              <a:gd name="T29" fmla="*/ 488 h 580"/>
              <a:gd name="T30" fmla="*/ 334 w 475"/>
              <a:gd name="T31" fmla="*/ 466 h 580"/>
              <a:gd name="T32" fmla="*/ 357 w 475"/>
              <a:gd name="T33" fmla="*/ 436 h 580"/>
              <a:gd name="T34" fmla="*/ 371 w 475"/>
              <a:gd name="T35" fmla="*/ 398 h 580"/>
              <a:gd name="T36" fmla="*/ 330 w 475"/>
              <a:gd name="T37" fmla="*/ 319 h 580"/>
              <a:gd name="T38" fmla="*/ 191 w 475"/>
              <a:gd name="T39" fmla="*/ 346 h 580"/>
              <a:gd name="T40" fmla="*/ 203 w 475"/>
              <a:gd name="T41" fmla="*/ 324 h 580"/>
              <a:gd name="T42" fmla="*/ 221 w 475"/>
              <a:gd name="T43" fmla="*/ 308 h 580"/>
              <a:gd name="T44" fmla="*/ 246 w 475"/>
              <a:gd name="T45" fmla="*/ 296 h 580"/>
              <a:gd name="T46" fmla="*/ 275 w 475"/>
              <a:gd name="T47" fmla="*/ 288 h 580"/>
              <a:gd name="T48" fmla="*/ 297 w 475"/>
              <a:gd name="T49" fmla="*/ 274 h 580"/>
              <a:gd name="T50" fmla="*/ 255 w 475"/>
              <a:gd name="T51" fmla="*/ 260 h 580"/>
              <a:gd name="T52" fmla="*/ 202 w 475"/>
              <a:gd name="T53" fmla="*/ 263 h 580"/>
              <a:gd name="T54" fmla="*/ 161 w 475"/>
              <a:gd name="T55" fmla="*/ 279 h 580"/>
              <a:gd name="T56" fmla="*/ 132 w 475"/>
              <a:gd name="T57" fmla="*/ 302 h 580"/>
              <a:gd name="T58" fmla="*/ 112 w 475"/>
              <a:gd name="T59" fmla="*/ 335 h 580"/>
              <a:gd name="T60" fmla="*/ 54 w 475"/>
              <a:gd name="T61" fmla="*/ 361 h 580"/>
              <a:gd name="T62" fmla="*/ 189 w 475"/>
              <a:gd name="T63" fmla="*/ 401 h 580"/>
              <a:gd name="T64" fmla="*/ 37 w 475"/>
              <a:gd name="T65" fmla="*/ 157 h 580"/>
              <a:gd name="T66" fmla="*/ 31 w 475"/>
              <a:gd name="T67" fmla="*/ 49 h 580"/>
              <a:gd name="T68" fmla="*/ 216 w 475"/>
              <a:gd name="T69" fmla="*/ 3 h 580"/>
              <a:gd name="T70" fmla="*/ 336 w 475"/>
              <a:gd name="T71" fmla="*/ 45 h 580"/>
              <a:gd name="T72" fmla="*/ 299 w 475"/>
              <a:gd name="T73" fmla="*/ 84 h 580"/>
              <a:gd name="T74" fmla="*/ 229 w 475"/>
              <a:gd name="T75" fmla="*/ 105 h 580"/>
              <a:gd name="T76" fmla="*/ 187 w 475"/>
              <a:gd name="T77" fmla="*/ 54 h 580"/>
              <a:gd name="T78" fmla="*/ 37 w 475"/>
              <a:gd name="T79" fmla="*/ 157 h 580"/>
              <a:gd name="T80" fmla="*/ 433 w 475"/>
              <a:gd name="T81" fmla="*/ 531 h 580"/>
              <a:gd name="T82" fmla="*/ 416 w 475"/>
              <a:gd name="T83" fmla="*/ 563 h 580"/>
              <a:gd name="T84" fmla="*/ 391 w 475"/>
              <a:gd name="T85" fmla="*/ 578 h 580"/>
              <a:gd name="T86" fmla="*/ 374 w 475"/>
              <a:gd name="T87" fmla="*/ 580 h 580"/>
              <a:gd name="T88" fmla="*/ 93 w 475"/>
              <a:gd name="T89" fmla="*/ 579 h 580"/>
              <a:gd name="T90" fmla="*/ 72 w 475"/>
              <a:gd name="T91" fmla="*/ 570 h 580"/>
              <a:gd name="T92" fmla="*/ 50 w 475"/>
              <a:gd name="T93" fmla="*/ 543 h 580"/>
              <a:gd name="T94" fmla="*/ 0 w 475"/>
              <a:gd name="T95" fmla="*/ 178 h 580"/>
              <a:gd name="T96" fmla="*/ 90 w 475"/>
              <a:gd name="T97" fmla="*/ 178 h 580"/>
              <a:gd name="T98" fmla="*/ 402 w 475"/>
              <a:gd name="T99" fmla="*/ 17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75" h="580">
                <a:moveTo>
                  <a:pt x="98" y="151"/>
                </a:moveTo>
                <a:lnTo>
                  <a:pt x="99" y="157"/>
                </a:lnTo>
                <a:lnTo>
                  <a:pt x="152" y="157"/>
                </a:lnTo>
                <a:lnTo>
                  <a:pt x="195" y="145"/>
                </a:lnTo>
                <a:lnTo>
                  <a:pt x="191" y="126"/>
                </a:lnTo>
                <a:lnTo>
                  <a:pt x="98" y="151"/>
                </a:lnTo>
                <a:close/>
                <a:moveTo>
                  <a:pt x="88" y="114"/>
                </a:moveTo>
                <a:lnTo>
                  <a:pt x="93" y="133"/>
                </a:lnTo>
                <a:lnTo>
                  <a:pt x="186" y="108"/>
                </a:lnTo>
                <a:lnTo>
                  <a:pt x="181" y="90"/>
                </a:lnTo>
                <a:lnTo>
                  <a:pt x="88" y="114"/>
                </a:lnTo>
                <a:close/>
                <a:moveTo>
                  <a:pt x="223" y="51"/>
                </a:moveTo>
                <a:lnTo>
                  <a:pt x="228" y="67"/>
                </a:lnTo>
                <a:lnTo>
                  <a:pt x="240" y="63"/>
                </a:lnTo>
                <a:lnTo>
                  <a:pt x="254" y="59"/>
                </a:lnTo>
                <a:lnTo>
                  <a:pt x="223" y="51"/>
                </a:lnTo>
                <a:close/>
                <a:moveTo>
                  <a:pt x="330" y="319"/>
                </a:moveTo>
                <a:lnTo>
                  <a:pt x="284" y="358"/>
                </a:lnTo>
                <a:lnTo>
                  <a:pt x="240" y="398"/>
                </a:lnTo>
                <a:lnTo>
                  <a:pt x="288" y="398"/>
                </a:lnTo>
                <a:lnTo>
                  <a:pt x="287" y="407"/>
                </a:lnTo>
                <a:lnTo>
                  <a:pt x="283" y="414"/>
                </a:lnTo>
                <a:lnTo>
                  <a:pt x="280" y="422"/>
                </a:lnTo>
                <a:lnTo>
                  <a:pt x="276" y="429"/>
                </a:lnTo>
                <a:lnTo>
                  <a:pt x="270" y="435"/>
                </a:lnTo>
                <a:lnTo>
                  <a:pt x="266" y="441"/>
                </a:lnTo>
                <a:lnTo>
                  <a:pt x="260" y="446"/>
                </a:lnTo>
                <a:lnTo>
                  <a:pt x="253" y="451"/>
                </a:lnTo>
                <a:lnTo>
                  <a:pt x="246" y="456"/>
                </a:lnTo>
                <a:lnTo>
                  <a:pt x="237" y="459"/>
                </a:lnTo>
                <a:lnTo>
                  <a:pt x="229" y="463"/>
                </a:lnTo>
                <a:lnTo>
                  <a:pt x="220" y="466"/>
                </a:lnTo>
                <a:lnTo>
                  <a:pt x="209" y="469"/>
                </a:lnTo>
                <a:lnTo>
                  <a:pt x="199" y="471"/>
                </a:lnTo>
                <a:lnTo>
                  <a:pt x="188" y="472"/>
                </a:lnTo>
                <a:lnTo>
                  <a:pt x="175" y="473"/>
                </a:lnTo>
                <a:lnTo>
                  <a:pt x="176" y="485"/>
                </a:lnTo>
                <a:lnTo>
                  <a:pt x="176" y="496"/>
                </a:lnTo>
                <a:lnTo>
                  <a:pt x="199" y="498"/>
                </a:lnTo>
                <a:lnTo>
                  <a:pt x="220" y="499"/>
                </a:lnTo>
                <a:lnTo>
                  <a:pt x="239" y="499"/>
                </a:lnTo>
                <a:lnTo>
                  <a:pt x="256" y="498"/>
                </a:lnTo>
                <a:lnTo>
                  <a:pt x="273" y="496"/>
                </a:lnTo>
                <a:lnTo>
                  <a:pt x="287" y="492"/>
                </a:lnTo>
                <a:lnTo>
                  <a:pt x="301" y="488"/>
                </a:lnTo>
                <a:lnTo>
                  <a:pt x="313" y="482"/>
                </a:lnTo>
                <a:lnTo>
                  <a:pt x="324" y="475"/>
                </a:lnTo>
                <a:lnTo>
                  <a:pt x="334" y="466"/>
                </a:lnTo>
                <a:lnTo>
                  <a:pt x="342" y="457"/>
                </a:lnTo>
                <a:lnTo>
                  <a:pt x="350" y="446"/>
                </a:lnTo>
                <a:lnTo>
                  <a:pt x="357" y="436"/>
                </a:lnTo>
                <a:lnTo>
                  <a:pt x="363" y="424"/>
                </a:lnTo>
                <a:lnTo>
                  <a:pt x="368" y="411"/>
                </a:lnTo>
                <a:lnTo>
                  <a:pt x="371" y="398"/>
                </a:lnTo>
                <a:lnTo>
                  <a:pt x="419" y="398"/>
                </a:lnTo>
                <a:lnTo>
                  <a:pt x="375" y="358"/>
                </a:lnTo>
                <a:lnTo>
                  <a:pt x="330" y="319"/>
                </a:lnTo>
                <a:close/>
                <a:moveTo>
                  <a:pt x="186" y="361"/>
                </a:moveTo>
                <a:lnTo>
                  <a:pt x="188" y="353"/>
                </a:lnTo>
                <a:lnTo>
                  <a:pt x="191" y="346"/>
                </a:lnTo>
                <a:lnTo>
                  <a:pt x="194" y="338"/>
                </a:lnTo>
                <a:lnTo>
                  <a:pt x="199" y="331"/>
                </a:lnTo>
                <a:lnTo>
                  <a:pt x="203" y="324"/>
                </a:lnTo>
                <a:lnTo>
                  <a:pt x="208" y="319"/>
                </a:lnTo>
                <a:lnTo>
                  <a:pt x="215" y="313"/>
                </a:lnTo>
                <a:lnTo>
                  <a:pt x="221" y="308"/>
                </a:lnTo>
                <a:lnTo>
                  <a:pt x="228" y="303"/>
                </a:lnTo>
                <a:lnTo>
                  <a:pt x="236" y="300"/>
                </a:lnTo>
                <a:lnTo>
                  <a:pt x="246" y="296"/>
                </a:lnTo>
                <a:lnTo>
                  <a:pt x="254" y="293"/>
                </a:lnTo>
                <a:lnTo>
                  <a:pt x="264" y="290"/>
                </a:lnTo>
                <a:lnTo>
                  <a:pt x="275" y="288"/>
                </a:lnTo>
                <a:lnTo>
                  <a:pt x="287" y="287"/>
                </a:lnTo>
                <a:lnTo>
                  <a:pt x="299" y="286"/>
                </a:lnTo>
                <a:lnTo>
                  <a:pt x="297" y="274"/>
                </a:lnTo>
                <a:lnTo>
                  <a:pt x="297" y="263"/>
                </a:lnTo>
                <a:lnTo>
                  <a:pt x="275" y="261"/>
                </a:lnTo>
                <a:lnTo>
                  <a:pt x="255" y="260"/>
                </a:lnTo>
                <a:lnTo>
                  <a:pt x="235" y="260"/>
                </a:lnTo>
                <a:lnTo>
                  <a:pt x="218" y="261"/>
                </a:lnTo>
                <a:lnTo>
                  <a:pt x="202" y="263"/>
                </a:lnTo>
                <a:lnTo>
                  <a:pt x="187" y="267"/>
                </a:lnTo>
                <a:lnTo>
                  <a:pt x="173" y="272"/>
                </a:lnTo>
                <a:lnTo>
                  <a:pt x="161" y="279"/>
                </a:lnTo>
                <a:lnTo>
                  <a:pt x="151" y="286"/>
                </a:lnTo>
                <a:lnTo>
                  <a:pt x="140" y="294"/>
                </a:lnTo>
                <a:lnTo>
                  <a:pt x="132" y="302"/>
                </a:lnTo>
                <a:lnTo>
                  <a:pt x="124" y="313"/>
                </a:lnTo>
                <a:lnTo>
                  <a:pt x="118" y="323"/>
                </a:lnTo>
                <a:lnTo>
                  <a:pt x="112" y="335"/>
                </a:lnTo>
                <a:lnTo>
                  <a:pt x="107" y="348"/>
                </a:lnTo>
                <a:lnTo>
                  <a:pt x="102" y="361"/>
                </a:lnTo>
                <a:lnTo>
                  <a:pt x="54" y="361"/>
                </a:lnTo>
                <a:lnTo>
                  <a:pt x="99" y="401"/>
                </a:lnTo>
                <a:lnTo>
                  <a:pt x="145" y="441"/>
                </a:lnTo>
                <a:lnTo>
                  <a:pt x="189" y="401"/>
                </a:lnTo>
                <a:lnTo>
                  <a:pt x="234" y="361"/>
                </a:lnTo>
                <a:lnTo>
                  <a:pt x="186" y="361"/>
                </a:lnTo>
                <a:close/>
                <a:moveTo>
                  <a:pt x="37" y="157"/>
                </a:moveTo>
                <a:lnTo>
                  <a:pt x="14" y="77"/>
                </a:lnTo>
                <a:lnTo>
                  <a:pt x="9" y="54"/>
                </a:lnTo>
                <a:lnTo>
                  <a:pt x="31" y="49"/>
                </a:lnTo>
                <a:lnTo>
                  <a:pt x="205" y="3"/>
                </a:lnTo>
                <a:lnTo>
                  <a:pt x="210" y="0"/>
                </a:lnTo>
                <a:lnTo>
                  <a:pt x="216" y="3"/>
                </a:lnTo>
                <a:lnTo>
                  <a:pt x="320" y="29"/>
                </a:lnTo>
                <a:lnTo>
                  <a:pt x="333" y="32"/>
                </a:lnTo>
                <a:lnTo>
                  <a:pt x="336" y="45"/>
                </a:lnTo>
                <a:lnTo>
                  <a:pt x="365" y="157"/>
                </a:lnTo>
                <a:lnTo>
                  <a:pt x="318" y="157"/>
                </a:lnTo>
                <a:lnTo>
                  <a:pt x="299" y="84"/>
                </a:lnTo>
                <a:lnTo>
                  <a:pt x="275" y="91"/>
                </a:lnTo>
                <a:lnTo>
                  <a:pt x="249" y="98"/>
                </a:lnTo>
                <a:lnTo>
                  <a:pt x="229" y="105"/>
                </a:lnTo>
                <a:lnTo>
                  <a:pt x="220" y="107"/>
                </a:lnTo>
                <a:lnTo>
                  <a:pt x="198" y="94"/>
                </a:lnTo>
                <a:lnTo>
                  <a:pt x="187" y="54"/>
                </a:lnTo>
                <a:lnTo>
                  <a:pt x="65" y="87"/>
                </a:lnTo>
                <a:lnTo>
                  <a:pt x="84" y="157"/>
                </a:lnTo>
                <a:lnTo>
                  <a:pt x="37" y="157"/>
                </a:lnTo>
                <a:close/>
                <a:moveTo>
                  <a:pt x="475" y="178"/>
                </a:moveTo>
                <a:lnTo>
                  <a:pt x="436" y="518"/>
                </a:lnTo>
                <a:lnTo>
                  <a:pt x="433" y="531"/>
                </a:lnTo>
                <a:lnTo>
                  <a:pt x="429" y="543"/>
                </a:lnTo>
                <a:lnTo>
                  <a:pt x="423" y="553"/>
                </a:lnTo>
                <a:lnTo>
                  <a:pt x="416" y="563"/>
                </a:lnTo>
                <a:lnTo>
                  <a:pt x="408" y="570"/>
                </a:lnTo>
                <a:lnTo>
                  <a:pt x="397" y="576"/>
                </a:lnTo>
                <a:lnTo>
                  <a:pt x="391" y="578"/>
                </a:lnTo>
                <a:lnTo>
                  <a:pt x="385" y="579"/>
                </a:lnTo>
                <a:lnTo>
                  <a:pt x="379" y="580"/>
                </a:lnTo>
                <a:lnTo>
                  <a:pt x="374" y="580"/>
                </a:lnTo>
                <a:lnTo>
                  <a:pt x="105" y="580"/>
                </a:lnTo>
                <a:lnTo>
                  <a:pt x="99" y="580"/>
                </a:lnTo>
                <a:lnTo>
                  <a:pt x="93" y="579"/>
                </a:lnTo>
                <a:lnTo>
                  <a:pt x="87" y="578"/>
                </a:lnTo>
                <a:lnTo>
                  <a:pt x="81" y="576"/>
                </a:lnTo>
                <a:lnTo>
                  <a:pt x="72" y="570"/>
                </a:lnTo>
                <a:lnTo>
                  <a:pt x="63" y="563"/>
                </a:lnTo>
                <a:lnTo>
                  <a:pt x="56" y="553"/>
                </a:lnTo>
                <a:lnTo>
                  <a:pt x="50" y="543"/>
                </a:lnTo>
                <a:lnTo>
                  <a:pt x="46" y="531"/>
                </a:lnTo>
                <a:lnTo>
                  <a:pt x="44" y="518"/>
                </a:lnTo>
                <a:lnTo>
                  <a:pt x="0" y="178"/>
                </a:lnTo>
                <a:lnTo>
                  <a:pt x="27" y="178"/>
                </a:lnTo>
                <a:lnTo>
                  <a:pt x="41" y="178"/>
                </a:lnTo>
                <a:lnTo>
                  <a:pt x="90" y="178"/>
                </a:lnTo>
                <a:lnTo>
                  <a:pt x="323" y="178"/>
                </a:lnTo>
                <a:lnTo>
                  <a:pt x="371" y="178"/>
                </a:lnTo>
                <a:lnTo>
                  <a:pt x="402" y="178"/>
                </a:lnTo>
                <a:lnTo>
                  <a:pt x="475" y="178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32" name="Freeform 112"/>
          <p:cNvSpPr>
            <a:spLocks noEditPoints="1"/>
          </p:cNvSpPr>
          <p:nvPr/>
        </p:nvSpPr>
        <p:spPr bwMode="auto">
          <a:xfrm>
            <a:off x="1394448" y="2606294"/>
            <a:ext cx="385130" cy="441204"/>
          </a:xfrm>
          <a:custGeom>
            <a:avLst/>
            <a:gdLst>
              <a:gd name="T0" fmla="*/ 359 w 598"/>
              <a:gd name="T1" fmla="*/ 358 h 634"/>
              <a:gd name="T2" fmla="*/ 357 w 598"/>
              <a:gd name="T3" fmla="*/ 348 h 634"/>
              <a:gd name="T4" fmla="*/ 357 w 598"/>
              <a:gd name="T5" fmla="*/ 306 h 634"/>
              <a:gd name="T6" fmla="*/ 246 w 598"/>
              <a:gd name="T7" fmla="*/ 346 h 634"/>
              <a:gd name="T8" fmla="*/ 246 w 598"/>
              <a:gd name="T9" fmla="*/ 350 h 634"/>
              <a:gd name="T10" fmla="*/ 203 w 598"/>
              <a:gd name="T11" fmla="*/ 358 h 634"/>
              <a:gd name="T12" fmla="*/ 205 w 598"/>
              <a:gd name="T13" fmla="*/ 308 h 634"/>
              <a:gd name="T14" fmla="*/ 101 w 598"/>
              <a:gd name="T15" fmla="*/ 358 h 634"/>
              <a:gd name="T16" fmla="*/ 398 w 598"/>
              <a:gd name="T17" fmla="*/ 309 h 634"/>
              <a:gd name="T18" fmla="*/ 401 w 598"/>
              <a:gd name="T19" fmla="*/ 358 h 634"/>
              <a:gd name="T20" fmla="*/ 509 w 598"/>
              <a:gd name="T21" fmla="*/ 347 h 634"/>
              <a:gd name="T22" fmla="*/ 246 w 598"/>
              <a:gd name="T23" fmla="*/ 140 h 634"/>
              <a:gd name="T24" fmla="*/ 357 w 598"/>
              <a:gd name="T25" fmla="*/ 108 h 634"/>
              <a:gd name="T26" fmla="*/ 246 w 598"/>
              <a:gd name="T27" fmla="*/ 140 h 634"/>
              <a:gd name="T28" fmla="*/ 205 w 598"/>
              <a:gd name="T29" fmla="*/ 89 h 634"/>
              <a:gd name="T30" fmla="*/ 98 w 598"/>
              <a:gd name="T31" fmla="*/ 140 h 634"/>
              <a:gd name="T32" fmla="*/ 398 w 598"/>
              <a:gd name="T33" fmla="*/ 89 h 634"/>
              <a:gd name="T34" fmla="*/ 516 w 598"/>
              <a:gd name="T35" fmla="*/ 140 h 634"/>
              <a:gd name="T36" fmla="*/ 398 w 598"/>
              <a:gd name="T37" fmla="*/ 89 h 634"/>
              <a:gd name="T38" fmla="*/ 351 w 598"/>
              <a:gd name="T39" fmla="*/ 160 h 634"/>
              <a:gd name="T40" fmla="*/ 246 w 598"/>
              <a:gd name="T41" fmla="*/ 265 h 634"/>
              <a:gd name="T42" fmla="*/ 255 w 598"/>
              <a:gd name="T43" fmla="*/ 286 h 634"/>
              <a:gd name="T44" fmla="*/ 357 w 598"/>
              <a:gd name="T45" fmla="*/ 182 h 634"/>
              <a:gd name="T46" fmla="*/ 352 w 598"/>
              <a:gd name="T47" fmla="*/ 378 h 634"/>
              <a:gd name="T48" fmla="*/ 212 w 598"/>
              <a:gd name="T49" fmla="*/ 518 h 634"/>
              <a:gd name="T50" fmla="*/ 395 w 598"/>
              <a:gd name="T51" fmla="*/ 539 h 634"/>
              <a:gd name="T52" fmla="*/ 219 w 598"/>
              <a:gd name="T53" fmla="*/ 539 h 634"/>
              <a:gd name="T54" fmla="*/ 204 w 598"/>
              <a:gd name="T55" fmla="*/ 562 h 634"/>
              <a:gd name="T56" fmla="*/ 285 w 598"/>
              <a:gd name="T57" fmla="*/ 576 h 634"/>
              <a:gd name="T58" fmla="*/ 402 w 598"/>
              <a:gd name="T59" fmla="*/ 576 h 634"/>
              <a:gd name="T60" fmla="*/ 399 w 598"/>
              <a:gd name="T61" fmla="*/ 67 h 634"/>
              <a:gd name="T62" fmla="*/ 401 w 598"/>
              <a:gd name="T63" fmla="*/ 67 h 634"/>
              <a:gd name="T64" fmla="*/ 507 w 598"/>
              <a:gd name="T65" fmla="*/ 76 h 634"/>
              <a:gd name="T66" fmla="*/ 537 w 598"/>
              <a:gd name="T67" fmla="*/ 113 h 634"/>
              <a:gd name="T68" fmla="*/ 537 w 598"/>
              <a:gd name="T69" fmla="*/ 121 h 634"/>
              <a:gd name="T70" fmla="*/ 537 w 598"/>
              <a:gd name="T71" fmla="*/ 160 h 634"/>
              <a:gd name="T72" fmla="*/ 398 w 598"/>
              <a:gd name="T73" fmla="*/ 160 h 634"/>
              <a:gd name="T74" fmla="*/ 500 w 598"/>
              <a:gd name="T75" fmla="*/ 322 h 634"/>
              <a:gd name="T76" fmla="*/ 529 w 598"/>
              <a:gd name="T77" fmla="*/ 293 h 634"/>
              <a:gd name="T78" fmla="*/ 529 w 598"/>
              <a:gd name="T79" fmla="*/ 339 h 634"/>
              <a:gd name="T80" fmla="*/ 529 w 598"/>
              <a:gd name="T81" fmla="*/ 378 h 634"/>
              <a:gd name="T82" fmla="*/ 405 w 598"/>
              <a:gd name="T83" fmla="*/ 378 h 634"/>
              <a:gd name="T84" fmla="*/ 598 w 598"/>
              <a:gd name="T85" fmla="*/ 577 h 634"/>
              <a:gd name="T86" fmla="*/ 0 w 598"/>
              <a:gd name="T87" fmla="*/ 634 h 634"/>
              <a:gd name="T88" fmla="*/ 160 w 598"/>
              <a:gd name="T89" fmla="*/ 577 h 634"/>
              <a:gd name="T90" fmla="*/ 90 w 598"/>
              <a:gd name="T91" fmla="*/ 378 h 634"/>
              <a:gd name="T92" fmla="*/ 81 w 598"/>
              <a:gd name="T93" fmla="*/ 369 h 634"/>
              <a:gd name="T94" fmla="*/ 81 w 598"/>
              <a:gd name="T95" fmla="*/ 339 h 634"/>
              <a:gd name="T96" fmla="*/ 81 w 598"/>
              <a:gd name="T97" fmla="*/ 293 h 634"/>
              <a:gd name="T98" fmla="*/ 110 w 598"/>
              <a:gd name="T99" fmla="*/ 322 h 634"/>
              <a:gd name="T100" fmla="*/ 205 w 598"/>
              <a:gd name="T101" fmla="*/ 160 h 634"/>
              <a:gd name="T102" fmla="*/ 77 w 598"/>
              <a:gd name="T103" fmla="*/ 160 h 634"/>
              <a:gd name="T104" fmla="*/ 77 w 598"/>
              <a:gd name="T105" fmla="*/ 121 h 634"/>
              <a:gd name="T106" fmla="*/ 77 w 598"/>
              <a:gd name="T107" fmla="*/ 76 h 634"/>
              <a:gd name="T108" fmla="*/ 108 w 598"/>
              <a:gd name="T109" fmla="*/ 104 h 634"/>
              <a:gd name="T110" fmla="*/ 205 w 598"/>
              <a:gd name="T111" fmla="*/ 67 h 634"/>
              <a:gd name="T112" fmla="*/ 244 w 598"/>
              <a:gd name="T113" fmla="*/ 8 h 634"/>
              <a:gd name="T114" fmla="*/ 257 w 598"/>
              <a:gd name="T115" fmla="*/ 0 h 634"/>
              <a:gd name="T116" fmla="*/ 356 w 598"/>
              <a:gd name="T117" fmla="*/ 0 h 634"/>
              <a:gd name="T118" fmla="*/ 399 w 598"/>
              <a:gd name="T119" fmla="*/ 67 h 634"/>
              <a:gd name="T120" fmla="*/ 360 w 598"/>
              <a:gd name="T121" fmla="*/ 64 h 634"/>
              <a:gd name="T122" fmla="*/ 265 w 598"/>
              <a:gd name="T123" fmla="*/ 31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8" h="634">
                <a:moveTo>
                  <a:pt x="244" y="358"/>
                </a:moveTo>
                <a:lnTo>
                  <a:pt x="359" y="358"/>
                </a:lnTo>
                <a:lnTo>
                  <a:pt x="358" y="350"/>
                </a:lnTo>
                <a:lnTo>
                  <a:pt x="357" y="348"/>
                </a:lnTo>
                <a:lnTo>
                  <a:pt x="357" y="346"/>
                </a:lnTo>
                <a:lnTo>
                  <a:pt x="357" y="306"/>
                </a:lnTo>
                <a:lnTo>
                  <a:pt x="246" y="306"/>
                </a:lnTo>
                <a:lnTo>
                  <a:pt x="246" y="346"/>
                </a:lnTo>
                <a:lnTo>
                  <a:pt x="246" y="348"/>
                </a:lnTo>
                <a:lnTo>
                  <a:pt x="246" y="350"/>
                </a:lnTo>
                <a:lnTo>
                  <a:pt x="244" y="358"/>
                </a:lnTo>
                <a:close/>
                <a:moveTo>
                  <a:pt x="203" y="358"/>
                </a:moveTo>
                <a:lnTo>
                  <a:pt x="205" y="344"/>
                </a:lnTo>
                <a:lnTo>
                  <a:pt x="205" y="308"/>
                </a:lnTo>
                <a:lnTo>
                  <a:pt x="101" y="347"/>
                </a:lnTo>
                <a:lnTo>
                  <a:pt x="101" y="358"/>
                </a:lnTo>
                <a:lnTo>
                  <a:pt x="203" y="358"/>
                </a:lnTo>
                <a:close/>
                <a:moveTo>
                  <a:pt x="398" y="309"/>
                </a:moveTo>
                <a:lnTo>
                  <a:pt x="398" y="344"/>
                </a:lnTo>
                <a:lnTo>
                  <a:pt x="401" y="358"/>
                </a:lnTo>
                <a:lnTo>
                  <a:pt x="509" y="358"/>
                </a:lnTo>
                <a:lnTo>
                  <a:pt x="509" y="347"/>
                </a:lnTo>
                <a:lnTo>
                  <a:pt x="398" y="309"/>
                </a:lnTo>
                <a:close/>
                <a:moveTo>
                  <a:pt x="246" y="140"/>
                </a:moveTo>
                <a:lnTo>
                  <a:pt x="357" y="140"/>
                </a:lnTo>
                <a:lnTo>
                  <a:pt x="357" y="108"/>
                </a:lnTo>
                <a:lnTo>
                  <a:pt x="246" y="108"/>
                </a:lnTo>
                <a:lnTo>
                  <a:pt x="246" y="140"/>
                </a:lnTo>
                <a:close/>
                <a:moveTo>
                  <a:pt x="205" y="140"/>
                </a:moveTo>
                <a:lnTo>
                  <a:pt x="205" y="89"/>
                </a:lnTo>
                <a:lnTo>
                  <a:pt x="98" y="128"/>
                </a:lnTo>
                <a:lnTo>
                  <a:pt x="98" y="140"/>
                </a:lnTo>
                <a:lnTo>
                  <a:pt x="205" y="140"/>
                </a:lnTo>
                <a:close/>
                <a:moveTo>
                  <a:pt x="398" y="89"/>
                </a:moveTo>
                <a:lnTo>
                  <a:pt x="398" y="140"/>
                </a:lnTo>
                <a:lnTo>
                  <a:pt x="516" y="140"/>
                </a:lnTo>
                <a:lnTo>
                  <a:pt x="516" y="128"/>
                </a:lnTo>
                <a:lnTo>
                  <a:pt x="398" y="89"/>
                </a:lnTo>
                <a:close/>
                <a:moveTo>
                  <a:pt x="246" y="265"/>
                </a:moveTo>
                <a:lnTo>
                  <a:pt x="351" y="160"/>
                </a:lnTo>
                <a:lnTo>
                  <a:pt x="246" y="160"/>
                </a:lnTo>
                <a:lnTo>
                  <a:pt x="246" y="265"/>
                </a:lnTo>
                <a:close/>
                <a:moveTo>
                  <a:pt x="357" y="182"/>
                </a:moveTo>
                <a:lnTo>
                  <a:pt x="255" y="286"/>
                </a:lnTo>
                <a:lnTo>
                  <a:pt x="357" y="286"/>
                </a:lnTo>
                <a:lnTo>
                  <a:pt x="357" y="182"/>
                </a:lnTo>
                <a:close/>
                <a:moveTo>
                  <a:pt x="212" y="518"/>
                </a:moveTo>
                <a:lnTo>
                  <a:pt x="352" y="378"/>
                </a:lnTo>
                <a:lnTo>
                  <a:pt x="241" y="378"/>
                </a:lnTo>
                <a:lnTo>
                  <a:pt x="212" y="518"/>
                </a:lnTo>
                <a:close/>
                <a:moveTo>
                  <a:pt x="219" y="539"/>
                </a:moveTo>
                <a:lnTo>
                  <a:pt x="395" y="539"/>
                </a:lnTo>
                <a:lnTo>
                  <a:pt x="366" y="394"/>
                </a:lnTo>
                <a:lnTo>
                  <a:pt x="219" y="539"/>
                </a:lnTo>
                <a:close/>
                <a:moveTo>
                  <a:pt x="400" y="562"/>
                </a:moveTo>
                <a:lnTo>
                  <a:pt x="204" y="562"/>
                </a:lnTo>
                <a:lnTo>
                  <a:pt x="201" y="576"/>
                </a:lnTo>
                <a:lnTo>
                  <a:pt x="285" y="576"/>
                </a:lnTo>
                <a:lnTo>
                  <a:pt x="318" y="576"/>
                </a:lnTo>
                <a:lnTo>
                  <a:pt x="402" y="576"/>
                </a:lnTo>
                <a:lnTo>
                  <a:pt x="400" y="562"/>
                </a:lnTo>
                <a:close/>
                <a:moveTo>
                  <a:pt x="399" y="67"/>
                </a:moveTo>
                <a:lnTo>
                  <a:pt x="399" y="67"/>
                </a:lnTo>
                <a:lnTo>
                  <a:pt x="401" y="67"/>
                </a:lnTo>
                <a:lnTo>
                  <a:pt x="507" y="104"/>
                </a:lnTo>
                <a:lnTo>
                  <a:pt x="507" y="76"/>
                </a:lnTo>
                <a:lnTo>
                  <a:pt x="537" y="76"/>
                </a:lnTo>
                <a:lnTo>
                  <a:pt x="537" y="113"/>
                </a:lnTo>
                <a:lnTo>
                  <a:pt x="537" y="120"/>
                </a:lnTo>
                <a:lnTo>
                  <a:pt x="537" y="121"/>
                </a:lnTo>
                <a:lnTo>
                  <a:pt x="537" y="151"/>
                </a:lnTo>
                <a:lnTo>
                  <a:pt x="537" y="160"/>
                </a:lnTo>
                <a:lnTo>
                  <a:pt x="527" y="160"/>
                </a:lnTo>
                <a:lnTo>
                  <a:pt x="398" y="160"/>
                </a:lnTo>
                <a:lnTo>
                  <a:pt x="398" y="287"/>
                </a:lnTo>
                <a:lnTo>
                  <a:pt x="500" y="322"/>
                </a:lnTo>
                <a:lnTo>
                  <a:pt x="500" y="293"/>
                </a:lnTo>
                <a:lnTo>
                  <a:pt x="529" y="293"/>
                </a:lnTo>
                <a:lnTo>
                  <a:pt x="529" y="331"/>
                </a:lnTo>
                <a:lnTo>
                  <a:pt x="529" y="339"/>
                </a:lnTo>
                <a:lnTo>
                  <a:pt x="529" y="369"/>
                </a:lnTo>
                <a:lnTo>
                  <a:pt x="529" y="378"/>
                </a:lnTo>
                <a:lnTo>
                  <a:pt x="520" y="378"/>
                </a:lnTo>
                <a:lnTo>
                  <a:pt x="405" y="378"/>
                </a:lnTo>
                <a:lnTo>
                  <a:pt x="445" y="577"/>
                </a:lnTo>
                <a:lnTo>
                  <a:pt x="598" y="577"/>
                </a:lnTo>
                <a:lnTo>
                  <a:pt x="598" y="634"/>
                </a:lnTo>
                <a:lnTo>
                  <a:pt x="0" y="634"/>
                </a:lnTo>
                <a:lnTo>
                  <a:pt x="0" y="577"/>
                </a:lnTo>
                <a:lnTo>
                  <a:pt x="160" y="577"/>
                </a:lnTo>
                <a:lnTo>
                  <a:pt x="198" y="378"/>
                </a:lnTo>
                <a:lnTo>
                  <a:pt x="90" y="378"/>
                </a:lnTo>
                <a:lnTo>
                  <a:pt x="81" y="378"/>
                </a:lnTo>
                <a:lnTo>
                  <a:pt x="81" y="369"/>
                </a:lnTo>
                <a:lnTo>
                  <a:pt x="81" y="340"/>
                </a:lnTo>
                <a:lnTo>
                  <a:pt x="81" y="339"/>
                </a:lnTo>
                <a:lnTo>
                  <a:pt x="81" y="333"/>
                </a:lnTo>
                <a:lnTo>
                  <a:pt x="81" y="293"/>
                </a:lnTo>
                <a:lnTo>
                  <a:pt x="110" y="293"/>
                </a:lnTo>
                <a:lnTo>
                  <a:pt x="110" y="322"/>
                </a:lnTo>
                <a:lnTo>
                  <a:pt x="205" y="287"/>
                </a:lnTo>
                <a:lnTo>
                  <a:pt x="205" y="160"/>
                </a:lnTo>
                <a:lnTo>
                  <a:pt x="88" y="160"/>
                </a:lnTo>
                <a:lnTo>
                  <a:pt x="77" y="160"/>
                </a:lnTo>
                <a:lnTo>
                  <a:pt x="77" y="151"/>
                </a:lnTo>
                <a:lnTo>
                  <a:pt x="77" y="121"/>
                </a:lnTo>
                <a:lnTo>
                  <a:pt x="77" y="114"/>
                </a:lnTo>
                <a:lnTo>
                  <a:pt x="77" y="76"/>
                </a:lnTo>
                <a:lnTo>
                  <a:pt x="108" y="76"/>
                </a:lnTo>
                <a:lnTo>
                  <a:pt x="108" y="104"/>
                </a:lnTo>
                <a:lnTo>
                  <a:pt x="204" y="67"/>
                </a:lnTo>
                <a:lnTo>
                  <a:pt x="205" y="67"/>
                </a:lnTo>
                <a:lnTo>
                  <a:pt x="205" y="67"/>
                </a:lnTo>
                <a:lnTo>
                  <a:pt x="244" y="8"/>
                </a:lnTo>
                <a:lnTo>
                  <a:pt x="249" y="0"/>
                </a:lnTo>
                <a:lnTo>
                  <a:pt x="257" y="0"/>
                </a:lnTo>
                <a:lnTo>
                  <a:pt x="347" y="0"/>
                </a:lnTo>
                <a:lnTo>
                  <a:pt x="356" y="0"/>
                </a:lnTo>
                <a:lnTo>
                  <a:pt x="360" y="8"/>
                </a:lnTo>
                <a:lnTo>
                  <a:pt x="399" y="67"/>
                </a:lnTo>
                <a:close/>
                <a:moveTo>
                  <a:pt x="244" y="64"/>
                </a:moveTo>
                <a:lnTo>
                  <a:pt x="360" y="64"/>
                </a:lnTo>
                <a:lnTo>
                  <a:pt x="339" y="31"/>
                </a:lnTo>
                <a:lnTo>
                  <a:pt x="265" y="31"/>
                </a:lnTo>
                <a:lnTo>
                  <a:pt x="244" y="64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33" name="Freeform 74"/>
          <p:cNvSpPr>
            <a:spLocks noEditPoints="1"/>
          </p:cNvSpPr>
          <p:nvPr/>
        </p:nvSpPr>
        <p:spPr bwMode="auto">
          <a:xfrm>
            <a:off x="10840575" y="4615273"/>
            <a:ext cx="415865" cy="413147"/>
          </a:xfrm>
          <a:custGeom>
            <a:avLst/>
            <a:gdLst>
              <a:gd name="T0" fmla="*/ 472 w 605"/>
              <a:gd name="T1" fmla="*/ 106 h 578"/>
              <a:gd name="T2" fmla="*/ 516 w 605"/>
              <a:gd name="T3" fmla="*/ 150 h 578"/>
              <a:gd name="T4" fmla="*/ 575 w 605"/>
              <a:gd name="T5" fmla="*/ 48 h 578"/>
              <a:gd name="T6" fmla="*/ 531 w 605"/>
              <a:gd name="T7" fmla="*/ 450 h 578"/>
              <a:gd name="T8" fmla="*/ 543 w 605"/>
              <a:gd name="T9" fmla="*/ 465 h 578"/>
              <a:gd name="T10" fmla="*/ 550 w 605"/>
              <a:gd name="T11" fmla="*/ 484 h 578"/>
              <a:gd name="T12" fmla="*/ 550 w 605"/>
              <a:gd name="T13" fmla="*/ 503 h 578"/>
              <a:gd name="T14" fmla="*/ 545 w 605"/>
              <a:gd name="T15" fmla="*/ 521 h 578"/>
              <a:gd name="T16" fmla="*/ 536 w 605"/>
              <a:gd name="T17" fmla="*/ 539 h 578"/>
              <a:gd name="T18" fmla="*/ 526 w 605"/>
              <a:gd name="T19" fmla="*/ 548 h 578"/>
              <a:gd name="T20" fmla="*/ 509 w 605"/>
              <a:gd name="T21" fmla="*/ 559 h 578"/>
              <a:gd name="T22" fmla="*/ 490 w 605"/>
              <a:gd name="T23" fmla="*/ 564 h 578"/>
              <a:gd name="T24" fmla="*/ 470 w 605"/>
              <a:gd name="T25" fmla="*/ 564 h 578"/>
              <a:gd name="T26" fmla="*/ 451 w 605"/>
              <a:gd name="T27" fmla="*/ 557 h 578"/>
              <a:gd name="T28" fmla="*/ 436 w 605"/>
              <a:gd name="T29" fmla="*/ 544 h 578"/>
              <a:gd name="T30" fmla="*/ 174 w 605"/>
              <a:gd name="T31" fmla="*/ 269 h 578"/>
              <a:gd name="T32" fmla="*/ 141 w 605"/>
              <a:gd name="T33" fmla="*/ 277 h 578"/>
              <a:gd name="T34" fmla="*/ 106 w 605"/>
              <a:gd name="T35" fmla="*/ 278 h 578"/>
              <a:gd name="T36" fmla="*/ 100 w 605"/>
              <a:gd name="T37" fmla="*/ 183 h 578"/>
              <a:gd name="T38" fmla="*/ 117 w 605"/>
              <a:gd name="T39" fmla="*/ 26 h 578"/>
              <a:gd name="T40" fmla="*/ 280 w 605"/>
              <a:gd name="T41" fmla="*/ 118 h 578"/>
              <a:gd name="T42" fmla="*/ 276 w 605"/>
              <a:gd name="T43" fmla="*/ 152 h 578"/>
              <a:gd name="T44" fmla="*/ 264 w 605"/>
              <a:gd name="T45" fmla="*/ 182 h 578"/>
              <a:gd name="T46" fmla="*/ 275 w 605"/>
              <a:gd name="T47" fmla="*/ 393 h 578"/>
              <a:gd name="T48" fmla="*/ 156 w 605"/>
              <a:gd name="T49" fmla="*/ 508 h 578"/>
              <a:gd name="T50" fmla="*/ 141 w 605"/>
              <a:gd name="T51" fmla="*/ 508 h 578"/>
              <a:gd name="T52" fmla="*/ 127 w 605"/>
              <a:gd name="T53" fmla="*/ 499 h 578"/>
              <a:gd name="T54" fmla="*/ 120 w 605"/>
              <a:gd name="T55" fmla="*/ 490 h 578"/>
              <a:gd name="T56" fmla="*/ 118 w 605"/>
              <a:gd name="T57" fmla="*/ 474 h 578"/>
              <a:gd name="T58" fmla="*/ 124 w 605"/>
              <a:gd name="T59" fmla="*/ 462 h 578"/>
              <a:gd name="T60" fmla="*/ 84 w 605"/>
              <a:gd name="T61" fmla="*/ 422 h 578"/>
              <a:gd name="T62" fmla="*/ 67 w 605"/>
              <a:gd name="T63" fmla="*/ 427 h 578"/>
              <a:gd name="T64" fmla="*/ 52 w 605"/>
              <a:gd name="T65" fmla="*/ 439 h 578"/>
              <a:gd name="T66" fmla="*/ 45 w 605"/>
              <a:gd name="T67" fmla="*/ 462 h 578"/>
              <a:gd name="T68" fmla="*/ 44 w 605"/>
              <a:gd name="T69" fmla="*/ 485 h 578"/>
              <a:gd name="T70" fmla="*/ 51 w 605"/>
              <a:gd name="T71" fmla="*/ 510 h 578"/>
              <a:gd name="T72" fmla="*/ 63 w 605"/>
              <a:gd name="T73" fmla="*/ 532 h 578"/>
              <a:gd name="T74" fmla="*/ 74 w 605"/>
              <a:gd name="T75" fmla="*/ 546 h 578"/>
              <a:gd name="T76" fmla="*/ 97 w 605"/>
              <a:gd name="T77" fmla="*/ 562 h 578"/>
              <a:gd name="T78" fmla="*/ 120 w 605"/>
              <a:gd name="T79" fmla="*/ 573 h 578"/>
              <a:gd name="T80" fmla="*/ 144 w 605"/>
              <a:gd name="T81" fmla="*/ 578 h 578"/>
              <a:gd name="T82" fmla="*/ 167 w 605"/>
              <a:gd name="T83" fmla="*/ 574 h 578"/>
              <a:gd name="T84" fmla="*/ 188 w 605"/>
              <a:gd name="T85" fmla="*/ 565 h 578"/>
              <a:gd name="T86" fmla="*/ 193 w 605"/>
              <a:gd name="T87" fmla="*/ 547 h 578"/>
              <a:gd name="T88" fmla="*/ 305 w 605"/>
              <a:gd name="T89" fmla="*/ 430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5" h="578">
                <a:moveTo>
                  <a:pt x="545" y="18"/>
                </a:moveTo>
                <a:lnTo>
                  <a:pt x="462" y="67"/>
                </a:lnTo>
                <a:lnTo>
                  <a:pt x="472" y="106"/>
                </a:lnTo>
                <a:lnTo>
                  <a:pt x="342" y="236"/>
                </a:lnTo>
                <a:lnTo>
                  <a:pt x="386" y="278"/>
                </a:lnTo>
                <a:lnTo>
                  <a:pt x="516" y="150"/>
                </a:lnTo>
                <a:lnTo>
                  <a:pt x="557" y="162"/>
                </a:lnTo>
                <a:lnTo>
                  <a:pt x="605" y="79"/>
                </a:lnTo>
                <a:lnTo>
                  <a:pt x="575" y="48"/>
                </a:lnTo>
                <a:lnTo>
                  <a:pt x="545" y="18"/>
                </a:lnTo>
                <a:close/>
                <a:moveTo>
                  <a:pt x="260" y="192"/>
                </a:moveTo>
                <a:lnTo>
                  <a:pt x="531" y="450"/>
                </a:lnTo>
                <a:lnTo>
                  <a:pt x="536" y="454"/>
                </a:lnTo>
                <a:lnTo>
                  <a:pt x="539" y="459"/>
                </a:lnTo>
                <a:lnTo>
                  <a:pt x="543" y="465"/>
                </a:lnTo>
                <a:lnTo>
                  <a:pt x="546" y="471"/>
                </a:lnTo>
                <a:lnTo>
                  <a:pt x="547" y="477"/>
                </a:lnTo>
                <a:lnTo>
                  <a:pt x="550" y="484"/>
                </a:lnTo>
                <a:lnTo>
                  <a:pt x="551" y="490"/>
                </a:lnTo>
                <a:lnTo>
                  <a:pt x="551" y="497"/>
                </a:lnTo>
                <a:lnTo>
                  <a:pt x="550" y="503"/>
                </a:lnTo>
                <a:lnTo>
                  <a:pt x="550" y="510"/>
                </a:lnTo>
                <a:lnTo>
                  <a:pt x="547" y="516"/>
                </a:lnTo>
                <a:lnTo>
                  <a:pt x="545" y="521"/>
                </a:lnTo>
                <a:lnTo>
                  <a:pt x="543" y="527"/>
                </a:lnTo>
                <a:lnTo>
                  <a:pt x="539" y="533"/>
                </a:lnTo>
                <a:lnTo>
                  <a:pt x="536" y="539"/>
                </a:lnTo>
                <a:lnTo>
                  <a:pt x="531" y="544"/>
                </a:lnTo>
                <a:lnTo>
                  <a:pt x="531" y="544"/>
                </a:lnTo>
                <a:lnTo>
                  <a:pt x="526" y="548"/>
                </a:lnTo>
                <a:lnTo>
                  <a:pt x="520" y="553"/>
                </a:lnTo>
                <a:lnTo>
                  <a:pt x="514" y="557"/>
                </a:lnTo>
                <a:lnTo>
                  <a:pt x="509" y="559"/>
                </a:lnTo>
                <a:lnTo>
                  <a:pt x="503" y="561"/>
                </a:lnTo>
                <a:lnTo>
                  <a:pt x="496" y="562"/>
                </a:lnTo>
                <a:lnTo>
                  <a:pt x="490" y="564"/>
                </a:lnTo>
                <a:lnTo>
                  <a:pt x="483" y="565"/>
                </a:lnTo>
                <a:lnTo>
                  <a:pt x="476" y="564"/>
                </a:lnTo>
                <a:lnTo>
                  <a:pt x="470" y="564"/>
                </a:lnTo>
                <a:lnTo>
                  <a:pt x="464" y="561"/>
                </a:lnTo>
                <a:lnTo>
                  <a:pt x="457" y="559"/>
                </a:lnTo>
                <a:lnTo>
                  <a:pt x="451" y="557"/>
                </a:lnTo>
                <a:lnTo>
                  <a:pt x="446" y="553"/>
                </a:lnTo>
                <a:lnTo>
                  <a:pt x="440" y="548"/>
                </a:lnTo>
                <a:lnTo>
                  <a:pt x="436" y="544"/>
                </a:lnTo>
                <a:lnTo>
                  <a:pt x="193" y="258"/>
                </a:lnTo>
                <a:lnTo>
                  <a:pt x="183" y="264"/>
                </a:lnTo>
                <a:lnTo>
                  <a:pt x="174" y="269"/>
                </a:lnTo>
                <a:lnTo>
                  <a:pt x="163" y="273"/>
                </a:lnTo>
                <a:lnTo>
                  <a:pt x="153" y="276"/>
                </a:lnTo>
                <a:lnTo>
                  <a:pt x="141" y="277"/>
                </a:lnTo>
                <a:lnTo>
                  <a:pt x="131" y="280"/>
                </a:lnTo>
                <a:lnTo>
                  <a:pt x="118" y="280"/>
                </a:lnTo>
                <a:lnTo>
                  <a:pt x="106" y="278"/>
                </a:lnTo>
                <a:lnTo>
                  <a:pt x="0" y="142"/>
                </a:lnTo>
                <a:lnTo>
                  <a:pt x="25" y="118"/>
                </a:lnTo>
                <a:lnTo>
                  <a:pt x="100" y="183"/>
                </a:lnTo>
                <a:lnTo>
                  <a:pt x="160" y="160"/>
                </a:lnTo>
                <a:lnTo>
                  <a:pt x="183" y="100"/>
                </a:lnTo>
                <a:lnTo>
                  <a:pt x="117" y="26"/>
                </a:lnTo>
                <a:lnTo>
                  <a:pt x="142" y="0"/>
                </a:lnTo>
                <a:lnTo>
                  <a:pt x="278" y="106"/>
                </a:lnTo>
                <a:lnTo>
                  <a:pt x="280" y="118"/>
                </a:lnTo>
                <a:lnTo>
                  <a:pt x="278" y="129"/>
                </a:lnTo>
                <a:lnTo>
                  <a:pt x="277" y="141"/>
                </a:lnTo>
                <a:lnTo>
                  <a:pt x="276" y="152"/>
                </a:lnTo>
                <a:lnTo>
                  <a:pt x="273" y="162"/>
                </a:lnTo>
                <a:lnTo>
                  <a:pt x="269" y="173"/>
                </a:lnTo>
                <a:lnTo>
                  <a:pt x="264" y="182"/>
                </a:lnTo>
                <a:lnTo>
                  <a:pt x="260" y="192"/>
                </a:lnTo>
                <a:lnTo>
                  <a:pt x="260" y="192"/>
                </a:lnTo>
                <a:close/>
                <a:moveTo>
                  <a:pt x="275" y="393"/>
                </a:moveTo>
                <a:lnTo>
                  <a:pt x="165" y="503"/>
                </a:lnTo>
                <a:lnTo>
                  <a:pt x="161" y="506"/>
                </a:lnTo>
                <a:lnTo>
                  <a:pt x="156" y="508"/>
                </a:lnTo>
                <a:lnTo>
                  <a:pt x="152" y="508"/>
                </a:lnTo>
                <a:lnTo>
                  <a:pt x="147" y="510"/>
                </a:lnTo>
                <a:lnTo>
                  <a:pt x="141" y="508"/>
                </a:lnTo>
                <a:lnTo>
                  <a:pt x="136" y="506"/>
                </a:lnTo>
                <a:lnTo>
                  <a:pt x="132" y="504"/>
                </a:lnTo>
                <a:lnTo>
                  <a:pt x="127" y="499"/>
                </a:lnTo>
                <a:lnTo>
                  <a:pt x="127" y="499"/>
                </a:lnTo>
                <a:lnTo>
                  <a:pt x="122" y="494"/>
                </a:lnTo>
                <a:lnTo>
                  <a:pt x="120" y="490"/>
                </a:lnTo>
                <a:lnTo>
                  <a:pt x="118" y="485"/>
                </a:lnTo>
                <a:lnTo>
                  <a:pt x="118" y="479"/>
                </a:lnTo>
                <a:lnTo>
                  <a:pt x="118" y="474"/>
                </a:lnTo>
                <a:lnTo>
                  <a:pt x="118" y="470"/>
                </a:lnTo>
                <a:lnTo>
                  <a:pt x="120" y="465"/>
                </a:lnTo>
                <a:lnTo>
                  <a:pt x="124" y="462"/>
                </a:lnTo>
                <a:lnTo>
                  <a:pt x="236" y="348"/>
                </a:lnTo>
                <a:lnTo>
                  <a:pt x="200" y="305"/>
                </a:lnTo>
                <a:lnTo>
                  <a:pt x="84" y="422"/>
                </a:lnTo>
                <a:lnTo>
                  <a:pt x="79" y="425"/>
                </a:lnTo>
                <a:lnTo>
                  <a:pt x="73" y="427"/>
                </a:lnTo>
                <a:lnTo>
                  <a:pt x="67" y="427"/>
                </a:lnTo>
                <a:lnTo>
                  <a:pt x="61" y="427"/>
                </a:lnTo>
                <a:lnTo>
                  <a:pt x="57" y="433"/>
                </a:lnTo>
                <a:lnTo>
                  <a:pt x="52" y="439"/>
                </a:lnTo>
                <a:lnTo>
                  <a:pt x="50" y="446"/>
                </a:lnTo>
                <a:lnTo>
                  <a:pt x="46" y="453"/>
                </a:lnTo>
                <a:lnTo>
                  <a:pt x="45" y="462"/>
                </a:lnTo>
                <a:lnTo>
                  <a:pt x="44" y="469"/>
                </a:lnTo>
                <a:lnTo>
                  <a:pt x="44" y="477"/>
                </a:lnTo>
                <a:lnTo>
                  <a:pt x="44" y="485"/>
                </a:lnTo>
                <a:lnTo>
                  <a:pt x="46" y="493"/>
                </a:lnTo>
                <a:lnTo>
                  <a:pt x="47" y="501"/>
                </a:lnTo>
                <a:lnTo>
                  <a:pt x="51" y="510"/>
                </a:lnTo>
                <a:lnTo>
                  <a:pt x="54" y="517"/>
                </a:lnTo>
                <a:lnTo>
                  <a:pt x="58" y="525"/>
                </a:lnTo>
                <a:lnTo>
                  <a:pt x="63" y="532"/>
                </a:lnTo>
                <a:lnTo>
                  <a:pt x="68" y="539"/>
                </a:lnTo>
                <a:lnTo>
                  <a:pt x="74" y="546"/>
                </a:lnTo>
                <a:lnTo>
                  <a:pt x="74" y="546"/>
                </a:lnTo>
                <a:lnTo>
                  <a:pt x="81" y="553"/>
                </a:lnTo>
                <a:lnTo>
                  <a:pt x="88" y="558"/>
                </a:lnTo>
                <a:lnTo>
                  <a:pt x="97" y="562"/>
                </a:lnTo>
                <a:lnTo>
                  <a:pt x="104" y="567"/>
                </a:lnTo>
                <a:lnTo>
                  <a:pt x="112" y="571"/>
                </a:lnTo>
                <a:lnTo>
                  <a:pt x="120" y="573"/>
                </a:lnTo>
                <a:lnTo>
                  <a:pt x="128" y="575"/>
                </a:lnTo>
                <a:lnTo>
                  <a:pt x="135" y="577"/>
                </a:lnTo>
                <a:lnTo>
                  <a:pt x="144" y="578"/>
                </a:lnTo>
                <a:lnTo>
                  <a:pt x="152" y="577"/>
                </a:lnTo>
                <a:lnTo>
                  <a:pt x="160" y="577"/>
                </a:lnTo>
                <a:lnTo>
                  <a:pt x="167" y="574"/>
                </a:lnTo>
                <a:lnTo>
                  <a:pt x="174" y="572"/>
                </a:lnTo>
                <a:lnTo>
                  <a:pt x="181" y="569"/>
                </a:lnTo>
                <a:lnTo>
                  <a:pt x="188" y="565"/>
                </a:lnTo>
                <a:lnTo>
                  <a:pt x="194" y="560"/>
                </a:lnTo>
                <a:lnTo>
                  <a:pt x="193" y="554"/>
                </a:lnTo>
                <a:lnTo>
                  <a:pt x="193" y="547"/>
                </a:lnTo>
                <a:lnTo>
                  <a:pt x="195" y="541"/>
                </a:lnTo>
                <a:lnTo>
                  <a:pt x="199" y="537"/>
                </a:lnTo>
                <a:lnTo>
                  <a:pt x="305" y="430"/>
                </a:lnTo>
                <a:lnTo>
                  <a:pt x="275" y="3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5"/>
          <p:cNvSpPr txBox="1">
            <a:spLocks noChangeArrowheads="1"/>
          </p:cNvSpPr>
          <p:nvPr/>
        </p:nvSpPr>
        <p:spPr bwMode="auto">
          <a:xfrm>
            <a:off x="863005" y="1181288"/>
            <a:ext cx="1044116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组成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79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ldLvl="0" animBg="1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970118" y="3014256"/>
            <a:ext cx="6733001" cy="82994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Source Han Sans K Bold" panose="020B0800000000000000" pitchFamily="34" charset="-128"/>
              </a:rPr>
              <a:t>浏览器</a:t>
            </a:r>
            <a:endParaRPr lang="en-GB" altLang="zh-CN" sz="4800" b="1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48"/>
          <p:cNvSpPr txBox="1"/>
          <p:nvPr/>
        </p:nvSpPr>
        <p:spPr>
          <a:xfrm>
            <a:off x="1626870" y="2809240"/>
            <a:ext cx="1734820" cy="1106805"/>
          </a:xfrm>
          <a:prstGeom prst="rect">
            <a:avLst/>
          </a:prstGeom>
          <a:noFill/>
        </p:spPr>
        <p:txBody>
          <a:bodyPr wrap="square" lIns="91443" tIns="45720" rIns="91443" bIns="45720" rtlCol="0">
            <a:spAutoFit/>
          </a:bodyPr>
          <a:lstStyle/>
          <a:p>
            <a:r>
              <a:rPr lang="en-US" altLang="en-GB" sz="6600" b="1" dirty="0">
                <a:solidFill>
                  <a:srgbClr val="FAFA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 PC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端的浏览器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F080A9A1-A04E-4D01-9A1E-76E2D2CD0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005" y="1181288"/>
            <a:ext cx="10441160" cy="196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按照设备类型来划分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主要包括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端浏览器和移动端浏览器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浏览器内核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主要包括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Blink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WebKit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Trident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zh-CN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端的浏览器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主要包括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Google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（谷歌）公司的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Chrome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Mozilla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公司的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Firefox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浏览器、和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Edge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7D40D-1128-4DAF-B387-404DF3FE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46" y="3267506"/>
            <a:ext cx="6250580" cy="289683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0C51076-4E82-4472-B2CA-65E186CA0528}"/>
              </a:ext>
            </a:extLst>
          </p:cNvPr>
          <p:cNvSpPr/>
          <p:nvPr/>
        </p:nvSpPr>
        <p:spPr>
          <a:xfrm>
            <a:off x="5039228" y="6179955"/>
            <a:ext cx="220810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1143691" y="266995"/>
            <a:ext cx="3895536" cy="506086"/>
          </a:xfrm>
          <a:prstGeom prst="rect">
            <a:avLst/>
          </a:prstGeom>
        </p:spPr>
        <p:txBody>
          <a:bodyPr lIns="0" tIns="60958" rIns="0" bIns="6095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 PC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端的浏览器</a:t>
            </a:r>
            <a:endParaRPr lang="en-GB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矩形: 剪去单角 444"/>
          <p:cNvSpPr/>
          <p:nvPr/>
        </p:nvSpPr>
        <p:spPr bwMode="auto">
          <a:xfrm>
            <a:off x="4671972" y="1943930"/>
            <a:ext cx="2982018" cy="3538538"/>
          </a:xfrm>
          <a:prstGeom prst="snip1Rect">
            <a:avLst>
              <a:gd name="adj" fmla="val 29383"/>
            </a:avLst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>
              <a:latin typeface="Arial" panose="020B0604020202090204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73" name="矩形 45"/>
          <p:cNvSpPr>
            <a:spLocks noChangeArrowheads="1"/>
          </p:cNvSpPr>
          <p:nvPr/>
        </p:nvSpPr>
        <p:spPr bwMode="auto">
          <a:xfrm>
            <a:off x="4671761" y="5344618"/>
            <a:ext cx="2982439" cy="137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4" name="任意多边形: 形状 445"/>
          <p:cNvSpPr/>
          <p:nvPr/>
        </p:nvSpPr>
        <p:spPr bwMode="auto">
          <a:xfrm>
            <a:off x="6743279" y="1943930"/>
            <a:ext cx="910711" cy="945216"/>
          </a:xfrm>
          <a:custGeom>
            <a:avLst/>
            <a:gdLst>
              <a:gd name="T0" fmla="*/ 719975 w 608"/>
              <a:gd name="T1" fmla="*/ 0 h 608"/>
              <a:gd name="T2" fmla="*/ 0 w 608"/>
              <a:gd name="T3" fmla="*/ 0 h 608"/>
              <a:gd name="T4" fmla="*/ 719975 w 608"/>
              <a:gd name="T5" fmla="*/ 719975 h 608"/>
              <a:gd name="T6" fmla="*/ 719975 w 608"/>
              <a:gd name="T7" fmla="*/ 0 h 608"/>
              <a:gd name="T8" fmla="*/ 0 60000 65536"/>
              <a:gd name="T9" fmla="*/ 0 60000 65536"/>
              <a:gd name="T10" fmla="*/ 0 60000 65536"/>
              <a:gd name="T11" fmla="*/ 0 60000 65536"/>
              <a:gd name="T12" fmla="*/ 0 w 608"/>
              <a:gd name="T13" fmla="*/ 0 h 608"/>
              <a:gd name="T14" fmla="*/ 608 w 608"/>
              <a:gd name="T15" fmla="*/ 608 h 6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121920" tIns="60960" rIns="121920" bIns="60960"/>
          <a:lstStyle/>
          <a:p>
            <a:pPr algn="r"/>
            <a:r>
              <a:rPr lang="en-US" altLang="zh-CN" sz="1600" b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Arial" panose="020B0604020202090204" pitchFamily="34" charset="0"/>
              </a:rPr>
              <a:t>2</a:t>
            </a:r>
          </a:p>
        </p:txBody>
      </p:sp>
      <p:sp>
        <p:nvSpPr>
          <p:cNvPr id="75" name="矩形: 剪去单角 437"/>
          <p:cNvSpPr/>
          <p:nvPr/>
        </p:nvSpPr>
        <p:spPr bwMode="auto">
          <a:xfrm>
            <a:off x="1209955" y="1943930"/>
            <a:ext cx="2982018" cy="3538538"/>
          </a:xfrm>
          <a:prstGeom prst="snip1Rect">
            <a:avLst>
              <a:gd name="adj" fmla="val 29383"/>
            </a:avLst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>
              <a:latin typeface="Arial" panose="020B0604020202090204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76" name="矩形 42"/>
          <p:cNvSpPr>
            <a:spLocks noChangeArrowheads="1"/>
          </p:cNvSpPr>
          <p:nvPr/>
        </p:nvSpPr>
        <p:spPr bwMode="auto">
          <a:xfrm>
            <a:off x="1209956" y="5344618"/>
            <a:ext cx="2982439" cy="137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7" name="任意多边形: 形状 438"/>
          <p:cNvSpPr/>
          <p:nvPr/>
        </p:nvSpPr>
        <p:spPr bwMode="auto">
          <a:xfrm>
            <a:off x="3286895" y="1943929"/>
            <a:ext cx="905502" cy="945217"/>
          </a:xfrm>
          <a:custGeom>
            <a:avLst/>
            <a:gdLst>
              <a:gd name="T0" fmla="*/ 631242 w 608"/>
              <a:gd name="T1" fmla="*/ 0 h 608"/>
              <a:gd name="T2" fmla="*/ 0 w 608"/>
              <a:gd name="T3" fmla="*/ 0 h 608"/>
              <a:gd name="T4" fmla="*/ 631242 w 608"/>
              <a:gd name="T5" fmla="*/ 631242 h 608"/>
              <a:gd name="T6" fmla="*/ 631242 w 608"/>
              <a:gd name="T7" fmla="*/ 0 h 608"/>
              <a:gd name="T8" fmla="*/ 0 60000 65536"/>
              <a:gd name="T9" fmla="*/ 0 60000 65536"/>
              <a:gd name="T10" fmla="*/ 0 60000 65536"/>
              <a:gd name="T11" fmla="*/ 0 60000 65536"/>
              <a:gd name="T12" fmla="*/ 0 w 608"/>
              <a:gd name="T13" fmla="*/ 0 h 608"/>
              <a:gd name="T14" fmla="*/ 608 w 608"/>
              <a:gd name="T15" fmla="*/ 608 h 6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121920" tIns="60960" rIns="121920" bIns="60960"/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Arial" panose="020B0604020202090204" pitchFamily="34" charset="0"/>
              </a:rPr>
              <a:t>1</a:t>
            </a:r>
          </a:p>
        </p:txBody>
      </p:sp>
      <p:sp>
        <p:nvSpPr>
          <p:cNvPr id="78" name="矩形: 剪去单角 455"/>
          <p:cNvSpPr/>
          <p:nvPr/>
        </p:nvSpPr>
        <p:spPr bwMode="auto">
          <a:xfrm>
            <a:off x="8183172" y="1861049"/>
            <a:ext cx="2982018" cy="3538538"/>
          </a:xfrm>
          <a:prstGeom prst="snip1Rect">
            <a:avLst>
              <a:gd name="adj" fmla="val 29383"/>
            </a:avLst>
          </a:prstGeom>
          <a:solidFill>
            <a:srgbClr val="F6F6F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>
              <a:latin typeface="Arial" panose="020B0604020202090204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8133988" y="5345657"/>
            <a:ext cx="2982018" cy="136811"/>
          </a:xfrm>
          <a:prstGeom prst="rect">
            <a:avLst/>
          </a:prstGeom>
          <a:solidFill>
            <a:srgbClr val="0070C0"/>
          </a:solidFill>
          <a:ln w="12700">
            <a:noFill/>
            <a:prstDash val="solid"/>
            <a:round/>
          </a:ln>
          <a:effectLst/>
        </p:spPr>
        <p:txBody>
          <a:bodyPr anchor="ctr"/>
          <a:lstStyle/>
          <a:p>
            <a:pPr algn="ctr">
              <a:defRPr/>
            </a:pPr>
            <a:endParaRPr>
              <a:latin typeface="Arial" panose="020B0604020202090204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80" name="任意多边形: 形状 456"/>
          <p:cNvSpPr/>
          <p:nvPr/>
        </p:nvSpPr>
        <p:spPr bwMode="auto">
          <a:xfrm>
            <a:off x="10271670" y="1861048"/>
            <a:ext cx="893520" cy="848666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0070C0"/>
          </a:solidFill>
          <a:ln w="12700">
            <a:noFill/>
            <a:prstDash val="solid"/>
            <a:round/>
          </a:ln>
          <a:effectLst/>
        </p:spPr>
        <p:txBody>
          <a:bodyPr lIns="121920" tIns="60960" rIns="121920" bIns="60960">
            <a:normAutofit/>
          </a:bodyPr>
          <a:lstStyle/>
          <a:p>
            <a:pPr algn="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Arial" panose="020B0604020202090204"/>
              </a:rPr>
              <a:t>3</a:t>
            </a:r>
          </a:p>
        </p:txBody>
      </p:sp>
      <p:sp>
        <p:nvSpPr>
          <p:cNvPr id="81" name="矩形 80"/>
          <p:cNvSpPr/>
          <p:nvPr/>
        </p:nvSpPr>
        <p:spPr bwMode="auto">
          <a:xfrm>
            <a:off x="1422211" y="3141762"/>
            <a:ext cx="2643099" cy="1249188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  <a:spcBef>
                <a:spcPts val="2500"/>
              </a:spcBef>
              <a:defRPr/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市场</a:t>
            </a:r>
            <a:r>
              <a:rPr lang="zh-CN" altLang="zh-CN" sz="16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占有率高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  <a:r>
              <a:rPr lang="zh-CN" altLang="zh-CN" sz="16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兼容性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界面</a:t>
            </a:r>
            <a:r>
              <a:rPr lang="zh-CN" altLang="zh-CN" sz="16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简洁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、简单易用。基于强大的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JavaScript V8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引擎，速度很快。</a:t>
            </a:r>
          </a:p>
        </p:txBody>
      </p:sp>
      <p:sp>
        <p:nvSpPr>
          <p:cNvPr id="83" name="矩形 82"/>
          <p:cNvSpPr/>
          <p:nvPr/>
        </p:nvSpPr>
        <p:spPr bwMode="auto">
          <a:xfrm>
            <a:off x="4884017" y="3141762"/>
            <a:ext cx="2643099" cy="1249188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spcBef>
                <a:spcPts val="2500"/>
              </a:spcBef>
            </a:pP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可通过</a:t>
            </a:r>
            <a:r>
              <a:rPr lang="zh-CN" altLang="zh-CN" sz="16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扩展插件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增强功能，便于开发人员使用。内置防止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网络钓鱼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恶意软件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功能，更加安全。</a:t>
            </a:r>
          </a:p>
        </p:txBody>
      </p:sp>
      <p:sp>
        <p:nvSpPr>
          <p:cNvPr id="85" name="矩形 84"/>
          <p:cNvSpPr/>
          <p:nvPr/>
        </p:nvSpPr>
        <p:spPr bwMode="auto">
          <a:xfrm>
            <a:off x="8348651" y="3141762"/>
            <a:ext cx="2643099" cy="1249188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spcBef>
                <a:spcPts val="2500"/>
              </a:spcBef>
            </a:pPr>
            <a:r>
              <a:rPr lang="zh-CN" altLang="zh-CN" sz="16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跨平台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，支持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PC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Windows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Linux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Mac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系统，以及移动端的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Android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iOS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系统。</a:t>
            </a:r>
          </a:p>
        </p:txBody>
      </p:sp>
      <p:sp>
        <p:nvSpPr>
          <p:cNvPr id="23" name="Freeform 88"/>
          <p:cNvSpPr>
            <a:spLocks noEditPoints="1"/>
          </p:cNvSpPr>
          <p:nvPr/>
        </p:nvSpPr>
        <p:spPr bwMode="auto">
          <a:xfrm>
            <a:off x="2062758" y="2314257"/>
            <a:ext cx="576064" cy="611481"/>
          </a:xfrm>
          <a:custGeom>
            <a:avLst/>
            <a:gdLst>
              <a:gd name="T0" fmla="*/ 97 w 590"/>
              <a:gd name="T1" fmla="*/ 217 h 556"/>
              <a:gd name="T2" fmla="*/ 149 w 590"/>
              <a:gd name="T3" fmla="*/ 205 h 556"/>
              <a:gd name="T4" fmla="*/ 82 w 590"/>
              <a:gd name="T5" fmla="*/ 244 h 556"/>
              <a:gd name="T6" fmla="*/ 171 w 590"/>
              <a:gd name="T7" fmla="*/ 259 h 556"/>
              <a:gd name="T8" fmla="*/ 164 w 590"/>
              <a:gd name="T9" fmla="*/ 363 h 556"/>
              <a:gd name="T10" fmla="*/ 97 w 590"/>
              <a:gd name="T11" fmla="*/ 373 h 556"/>
              <a:gd name="T12" fmla="*/ 197 w 590"/>
              <a:gd name="T13" fmla="*/ 382 h 556"/>
              <a:gd name="T14" fmla="*/ 135 w 590"/>
              <a:gd name="T15" fmla="*/ 393 h 556"/>
              <a:gd name="T16" fmla="*/ 132 w 590"/>
              <a:gd name="T17" fmla="*/ 407 h 556"/>
              <a:gd name="T18" fmla="*/ 131 w 590"/>
              <a:gd name="T19" fmla="*/ 167 h 556"/>
              <a:gd name="T20" fmla="*/ 107 w 590"/>
              <a:gd name="T21" fmla="*/ 180 h 556"/>
              <a:gd name="T22" fmla="*/ 433 w 590"/>
              <a:gd name="T23" fmla="*/ 214 h 556"/>
              <a:gd name="T24" fmla="*/ 508 w 590"/>
              <a:gd name="T25" fmla="*/ 221 h 556"/>
              <a:gd name="T26" fmla="*/ 419 w 590"/>
              <a:gd name="T27" fmla="*/ 247 h 556"/>
              <a:gd name="T28" fmla="*/ 458 w 590"/>
              <a:gd name="T29" fmla="*/ 255 h 556"/>
              <a:gd name="T30" fmla="*/ 455 w 590"/>
              <a:gd name="T31" fmla="*/ 242 h 556"/>
              <a:gd name="T32" fmla="*/ 401 w 590"/>
              <a:gd name="T33" fmla="*/ 380 h 556"/>
              <a:gd name="T34" fmla="*/ 508 w 590"/>
              <a:gd name="T35" fmla="*/ 376 h 556"/>
              <a:gd name="T36" fmla="*/ 414 w 590"/>
              <a:gd name="T37" fmla="*/ 365 h 556"/>
              <a:gd name="T38" fmla="*/ 409 w 590"/>
              <a:gd name="T39" fmla="*/ 413 h 556"/>
              <a:gd name="T40" fmla="*/ 508 w 590"/>
              <a:gd name="T41" fmla="*/ 397 h 556"/>
              <a:gd name="T42" fmla="*/ 396 w 590"/>
              <a:gd name="T43" fmla="*/ 402 h 556"/>
              <a:gd name="T44" fmla="*/ 481 w 590"/>
              <a:gd name="T45" fmla="*/ 180 h 556"/>
              <a:gd name="T46" fmla="*/ 453 w 590"/>
              <a:gd name="T47" fmla="*/ 167 h 556"/>
              <a:gd name="T48" fmla="*/ 239 w 590"/>
              <a:gd name="T49" fmla="*/ 207 h 556"/>
              <a:gd name="T50" fmla="*/ 203 w 590"/>
              <a:gd name="T51" fmla="*/ 108 h 556"/>
              <a:gd name="T52" fmla="*/ 231 w 590"/>
              <a:gd name="T53" fmla="*/ 54 h 556"/>
              <a:gd name="T54" fmla="*/ 306 w 590"/>
              <a:gd name="T55" fmla="*/ 35 h 556"/>
              <a:gd name="T56" fmla="*/ 368 w 590"/>
              <a:gd name="T57" fmla="*/ 68 h 556"/>
              <a:gd name="T58" fmla="*/ 381 w 590"/>
              <a:gd name="T59" fmla="*/ 123 h 556"/>
              <a:gd name="T60" fmla="*/ 339 w 590"/>
              <a:gd name="T61" fmla="*/ 228 h 556"/>
              <a:gd name="T62" fmla="*/ 394 w 590"/>
              <a:gd name="T63" fmla="*/ 183 h 556"/>
              <a:gd name="T64" fmla="*/ 414 w 590"/>
              <a:gd name="T65" fmla="*/ 80 h 556"/>
              <a:gd name="T66" fmla="*/ 358 w 590"/>
              <a:gd name="T67" fmla="*/ 15 h 556"/>
              <a:gd name="T68" fmla="*/ 245 w 590"/>
              <a:gd name="T69" fmla="*/ 7 h 556"/>
              <a:gd name="T70" fmla="*/ 177 w 590"/>
              <a:gd name="T71" fmla="*/ 66 h 556"/>
              <a:gd name="T72" fmla="*/ 179 w 590"/>
              <a:gd name="T73" fmla="*/ 161 h 556"/>
              <a:gd name="T74" fmla="*/ 264 w 590"/>
              <a:gd name="T75" fmla="*/ 249 h 556"/>
              <a:gd name="T76" fmla="*/ 281 w 590"/>
              <a:gd name="T77" fmla="*/ 161 h 556"/>
              <a:gd name="T78" fmla="*/ 313 w 590"/>
              <a:gd name="T79" fmla="*/ 159 h 556"/>
              <a:gd name="T80" fmla="*/ 345 w 590"/>
              <a:gd name="T81" fmla="*/ 155 h 556"/>
              <a:gd name="T82" fmla="*/ 313 w 590"/>
              <a:gd name="T83" fmla="*/ 143 h 556"/>
              <a:gd name="T84" fmla="*/ 279 w 590"/>
              <a:gd name="T85" fmla="*/ 146 h 556"/>
              <a:gd name="T86" fmla="*/ 242 w 590"/>
              <a:gd name="T87" fmla="*/ 150 h 556"/>
              <a:gd name="T88" fmla="*/ 270 w 590"/>
              <a:gd name="T89" fmla="*/ 365 h 556"/>
              <a:gd name="T90" fmla="*/ 300 w 590"/>
              <a:gd name="T91" fmla="*/ 378 h 556"/>
              <a:gd name="T92" fmla="*/ 323 w 590"/>
              <a:gd name="T93" fmla="*/ 356 h 556"/>
              <a:gd name="T94" fmla="*/ 74 w 590"/>
              <a:gd name="T95" fmla="*/ 130 h 556"/>
              <a:gd name="T96" fmla="*/ 184 w 590"/>
              <a:gd name="T97" fmla="*/ 461 h 556"/>
              <a:gd name="T98" fmla="*/ 281 w 590"/>
              <a:gd name="T99" fmla="*/ 437 h 556"/>
              <a:gd name="T100" fmla="*/ 320 w 590"/>
              <a:gd name="T101" fmla="*/ 479 h 556"/>
              <a:gd name="T102" fmla="*/ 480 w 590"/>
              <a:gd name="T103" fmla="*/ 456 h 556"/>
              <a:gd name="T104" fmla="*/ 463 w 590"/>
              <a:gd name="T105" fmla="*/ 127 h 556"/>
              <a:gd name="T106" fmla="*/ 536 w 590"/>
              <a:gd name="T107" fmla="*/ 113 h 556"/>
              <a:gd name="T108" fmla="*/ 568 w 590"/>
              <a:gd name="T109" fmla="*/ 529 h 556"/>
              <a:gd name="T110" fmla="*/ 331 w 590"/>
              <a:gd name="T111" fmla="*/ 536 h 556"/>
              <a:gd name="T112" fmla="*/ 210 w 590"/>
              <a:gd name="T113" fmla="*/ 528 h 556"/>
              <a:gd name="T114" fmla="*/ 0 w 590"/>
              <a:gd name="T115" fmla="*/ 533 h 556"/>
              <a:gd name="T116" fmla="*/ 81 w 590"/>
              <a:gd name="T117" fmla="*/ 107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90" h="556">
                <a:moveTo>
                  <a:pt x="149" y="205"/>
                </a:moveTo>
                <a:lnTo>
                  <a:pt x="130" y="204"/>
                </a:lnTo>
                <a:lnTo>
                  <a:pt x="112" y="203"/>
                </a:lnTo>
                <a:lnTo>
                  <a:pt x="97" y="204"/>
                </a:lnTo>
                <a:lnTo>
                  <a:pt x="82" y="207"/>
                </a:lnTo>
                <a:lnTo>
                  <a:pt x="82" y="221"/>
                </a:lnTo>
                <a:lnTo>
                  <a:pt x="97" y="217"/>
                </a:lnTo>
                <a:lnTo>
                  <a:pt x="114" y="217"/>
                </a:lnTo>
                <a:lnTo>
                  <a:pt x="132" y="217"/>
                </a:lnTo>
                <a:lnTo>
                  <a:pt x="152" y="220"/>
                </a:lnTo>
                <a:lnTo>
                  <a:pt x="156" y="220"/>
                </a:lnTo>
                <a:lnTo>
                  <a:pt x="152" y="214"/>
                </a:lnTo>
                <a:lnTo>
                  <a:pt x="149" y="207"/>
                </a:lnTo>
                <a:lnTo>
                  <a:pt x="149" y="205"/>
                </a:lnTo>
                <a:close/>
                <a:moveTo>
                  <a:pt x="166" y="245"/>
                </a:moveTo>
                <a:lnTo>
                  <a:pt x="161" y="244"/>
                </a:lnTo>
                <a:lnTo>
                  <a:pt x="155" y="244"/>
                </a:lnTo>
                <a:lnTo>
                  <a:pt x="135" y="242"/>
                </a:lnTo>
                <a:lnTo>
                  <a:pt x="116" y="241"/>
                </a:lnTo>
                <a:lnTo>
                  <a:pt x="98" y="242"/>
                </a:lnTo>
                <a:lnTo>
                  <a:pt x="82" y="244"/>
                </a:lnTo>
                <a:lnTo>
                  <a:pt x="82" y="258"/>
                </a:lnTo>
                <a:lnTo>
                  <a:pt x="97" y="255"/>
                </a:lnTo>
                <a:lnTo>
                  <a:pt x="114" y="255"/>
                </a:lnTo>
                <a:lnTo>
                  <a:pt x="132" y="255"/>
                </a:lnTo>
                <a:lnTo>
                  <a:pt x="152" y="257"/>
                </a:lnTo>
                <a:lnTo>
                  <a:pt x="162" y="258"/>
                </a:lnTo>
                <a:lnTo>
                  <a:pt x="171" y="259"/>
                </a:lnTo>
                <a:lnTo>
                  <a:pt x="169" y="252"/>
                </a:lnTo>
                <a:lnTo>
                  <a:pt x="166" y="245"/>
                </a:lnTo>
                <a:lnTo>
                  <a:pt x="166" y="245"/>
                </a:lnTo>
                <a:close/>
                <a:moveTo>
                  <a:pt x="195" y="367"/>
                </a:moveTo>
                <a:lnTo>
                  <a:pt x="184" y="366"/>
                </a:lnTo>
                <a:lnTo>
                  <a:pt x="175" y="364"/>
                </a:lnTo>
                <a:lnTo>
                  <a:pt x="164" y="363"/>
                </a:lnTo>
                <a:lnTo>
                  <a:pt x="155" y="362"/>
                </a:lnTo>
                <a:lnTo>
                  <a:pt x="135" y="359"/>
                </a:lnTo>
                <a:lnTo>
                  <a:pt x="116" y="359"/>
                </a:lnTo>
                <a:lnTo>
                  <a:pt x="98" y="359"/>
                </a:lnTo>
                <a:lnTo>
                  <a:pt x="82" y="362"/>
                </a:lnTo>
                <a:lnTo>
                  <a:pt x="82" y="376"/>
                </a:lnTo>
                <a:lnTo>
                  <a:pt x="97" y="373"/>
                </a:lnTo>
                <a:lnTo>
                  <a:pt x="114" y="372"/>
                </a:lnTo>
                <a:lnTo>
                  <a:pt x="132" y="372"/>
                </a:lnTo>
                <a:lnTo>
                  <a:pt x="152" y="375"/>
                </a:lnTo>
                <a:lnTo>
                  <a:pt x="164" y="376"/>
                </a:lnTo>
                <a:lnTo>
                  <a:pt x="175" y="378"/>
                </a:lnTo>
                <a:lnTo>
                  <a:pt x="186" y="380"/>
                </a:lnTo>
                <a:lnTo>
                  <a:pt x="197" y="382"/>
                </a:lnTo>
                <a:lnTo>
                  <a:pt x="195" y="367"/>
                </a:lnTo>
                <a:close/>
                <a:moveTo>
                  <a:pt x="202" y="404"/>
                </a:moveTo>
                <a:lnTo>
                  <a:pt x="190" y="402"/>
                </a:lnTo>
                <a:lnTo>
                  <a:pt x="178" y="399"/>
                </a:lnTo>
                <a:lnTo>
                  <a:pt x="166" y="398"/>
                </a:lnTo>
                <a:lnTo>
                  <a:pt x="155" y="396"/>
                </a:lnTo>
                <a:lnTo>
                  <a:pt x="135" y="393"/>
                </a:lnTo>
                <a:lnTo>
                  <a:pt x="116" y="393"/>
                </a:lnTo>
                <a:lnTo>
                  <a:pt x="98" y="393"/>
                </a:lnTo>
                <a:lnTo>
                  <a:pt x="82" y="397"/>
                </a:lnTo>
                <a:lnTo>
                  <a:pt x="82" y="410"/>
                </a:lnTo>
                <a:lnTo>
                  <a:pt x="97" y="407"/>
                </a:lnTo>
                <a:lnTo>
                  <a:pt x="114" y="406"/>
                </a:lnTo>
                <a:lnTo>
                  <a:pt x="132" y="407"/>
                </a:lnTo>
                <a:lnTo>
                  <a:pt x="152" y="409"/>
                </a:lnTo>
                <a:lnTo>
                  <a:pt x="165" y="411"/>
                </a:lnTo>
                <a:lnTo>
                  <a:pt x="178" y="413"/>
                </a:lnTo>
                <a:lnTo>
                  <a:pt x="191" y="416"/>
                </a:lnTo>
                <a:lnTo>
                  <a:pt x="204" y="418"/>
                </a:lnTo>
                <a:lnTo>
                  <a:pt x="202" y="404"/>
                </a:lnTo>
                <a:close/>
                <a:moveTo>
                  <a:pt x="131" y="167"/>
                </a:moveTo>
                <a:lnTo>
                  <a:pt x="118" y="166"/>
                </a:lnTo>
                <a:lnTo>
                  <a:pt x="105" y="166"/>
                </a:lnTo>
                <a:lnTo>
                  <a:pt x="94" y="167"/>
                </a:lnTo>
                <a:lnTo>
                  <a:pt x="82" y="169"/>
                </a:lnTo>
                <a:lnTo>
                  <a:pt x="82" y="183"/>
                </a:lnTo>
                <a:lnTo>
                  <a:pt x="94" y="181"/>
                </a:lnTo>
                <a:lnTo>
                  <a:pt x="107" y="180"/>
                </a:lnTo>
                <a:lnTo>
                  <a:pt x="122" y="180"/>
                </a:lnTo>
                <a:lnTo>
                  <a:pt x="137" y="180"/>
                </a:lnTo>
                <a:lnTo>
                  <a:pt x="134" y="173"/>
                </a:lnTo>
                <a:lnTo>
                  <a:pt x="131" y="167"/>
                </a:lnTo>
                <a:lnTo>
                  <a:pt x="131" y="167"/>
                </a:lnTo>
                <a:close/>
                <a:moveTo>
                  <a:pt x="436" y="207"/>
                </a:moveTo>
                <a:lnTo>
                  <a:pt x="433" y="214"/>
                </a:lnTo>
                <a:lnTo>
                  <a:pt x="429" y="221"/>
                </a:lnTo>
                <a:lnTo>
                  <a:pt x="433" y="220"/>
                </a:lnTo>
                <a:lnTo>
                  <a:pt x="438" y="220"/>
                </a:lnTo>
                <a:lnTo>
                  <a:pt x="458" y="217"/>
                </a:lnTo>
                <a:lnTo>
                  <a:pt x="476" y="217"/>
                </a:lnTo>
                <a:lnTo>
                  <a:pt x="493" y="217"/>
                </a:lnTo>
                <a:lnTo>
                  <a:pt x="508" y="221"/>
                </a:lnTo>
                <a:lnTo>
                  <a:pt x="508" y="207"/>
                </a:lnTo>
                <a:lnTo>
                  <a:pt x="493" y="204"/>
                </a:lnTo>
                <a:lnTo>
                  <a:pt x="475" y="203"/>
                </a:lnTo>
                <a:lnTo>
                  <a:pt x="456" y="204"/>
                </a:lnTo>
                <a:lnTo>
                  <a:pt x="436" y="207"/>
                </a:lnTo>
                <a:lnTo>
                  <a:pt x="436" y="207"/>
                </a:lnTo>
                <a:close/>
                <a:moveTo>
                  <a:pt x="419" y="247"/>
                </a:moveTo>
                <a:lnTo>
                  <a:pt x="419" y="248"/>
                </a:lnTo>
                <a:lnTo>
                  <a:pt x="418" y="249"/>
                </a:lnTo>
                <a:lnTo>
                  <a:pt x="420" y="249"/>
                </a:lnTo>
                <a:lnTo>
                  <a:pt x="418" y="259"/>
                </a:lnTo>
                <a:lnTo>
                  <a:pt x="427" y="258"/>
                </a:lnTo>
                <a:lnTo>
                  <a:pt x="438" y="257"/>
                </a:lnTo>
                <a:lnTo>
                  <a:pt x="458" y="255"/>
                </a:lnTo>
                <a:lnTo>
                  <a:pt x="476" y="255"/>
                </a:lnTo>
                <a:lnTo>
                  <a:pt x="493" y="255"/>
                </a:lnTo>
                <a:lnTo>
                  <a:pt x="508" y="258"/>
                </a:lnTo>
                <a:lnTo>
                  <a:pt x="508" y="244"/>
                </a:lnTo>
                <a:lnTo>
                  <a:pt x="492" y="242"/>
                </a:lnTo>
                <a:lnTo>
                  <a:pt x="474" y="241"/>
                </a:lnTo>
                <a:lnTo>
                  <a:pt x="455" y="242"/>
                </a:lnTo>
                <a:lnTo>
                  <a:pt x="435" y="244"/>
                </a:lnTo>
                <a:lnTo>
                  <a:pt x="427" y="245"/>
                </a:lnTo>
                <a:lnTo>
                  <a:pt x="419" y="247"/>
                </a:lnTo>
                <a:lnTo>
                  <a:pt x="419" y="247"/>
                </a:lnTo>
                <a:close/>
                <a:moveTo>
                  <a:pt x="392" y="369"/>
                </a:moveTo>
                <a:lnTo>
                  <a:pt x="388" y="383"/>
                </a:lnTo>
                <a:lnTo>
                  <a:pt x="401" y="380"/>
                </a:lnTo>
                <a:lnTo>
                  <a:pt x="413" y="378"/>
                </a:lnTo>
                <a:lnTo>
                  <a:pt x="426" y="377"/>
                </a:lnTo>
                <a:lnTo>
                  <a:pt x="438" y="375"/>
                </a:lnTo>
                <a:lnTo>
                  <a:pt x="458" y="372"/>
                </a:lnTo>
                <a:lnTo>
                  <a:pt x="476" y="372"/>
                </a:lnTo>
                <a:lnTo>
                  <a:pt x="493" y="373"/>
                </a:lnTo>
                <a:lnTo>
                  <a:pt x="508" y="376"/>
                </a:lnTo>
                <a:lnTo>
                  <a:pt x="508" y="362"/>
                </a:lnTo>
                <a:lnTo>
                  <a:pt x="492" y="359"/>
                </a:lnTo>
                <a:lnTo>
                  <a:pt x="474" y="359"/>
                </a:lnTo>
                <a:lnTo>
                  <a:pt x="455" y="359"/>
                </a:lnTo>
                <a:lnTo>
                  <a:pt x="435" y="362"/>
                </a:lnTo>
                <a:lnTo>
                  <a:pt x="425" y="363"/>
                </a:lnTo>
                <a:lnTo>
                  <a:pt x="414" y="365"/>
                </a:lnTo>
                <a:lnTo>
                  <a:pt x="402" y="366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384" y="405"/>
                </a:moveTo>
                <a:lnTo>
                  <a:pt x="380" y="419"/>
                </a:lnTo>
                <a:lnTo>
                  <a:pt x="395" y="416"/>
                </a:lnTo>
                <a:lnTo>
                  <a:pt x="409" y="413"/>
                </a:lnTo>
                <a:lnTo>
                  <a:pt x="423" y="411"/>
                </a:lnTo>
                <a:lnTo>
                  <a:pt x="438" y="409"/>
                </a:lnTo>
                <a:lnTo>
                  <a:pt x="458" y="407"/>
                </a:lnTo>
                <a:lnTo>
                  <a:pt x="476" y="406"/>
                </a:lnTo>
                <a:lnTo>
                  <a:pt x="493" y="407"/>
                </a:lnTo>
                <a:lnTo>
                  <a:pt x="508" y="410"/>
                </a:lnTo>
                <a:lnTo>
                  <a:pt x="508" y="397"/>
                </a:lnTo>
                <a:lnTo>
                  <a:pt x="492" y="393"/>
                </a:lnTo>
                <a:lnTo>
                  <a:pt x="474" y="393"/>
                </a:lnTo>
                <a:lnTo>
                  <a:pt x="455" y="393"/>
                </a:lnTo>
                <a:lnTo>
                  <a:pt x="435" y="396"/>
                </a:lnTo>
                <a:lnTo>
                  <a:pt x="422" y="398"/>
                </a:lnTo>
                <a:lnTo>
                  <a:pt x="409" y="399"/>
                </a:lnTo>
                <a:lnTo>
                  <a:pt x="396" y="402"/>
                </a:lnTo>
                <a:lnTo>
                  <a:pt x="384" y="405"/>
                </a:lnTo>
                <a:lnTo>
                  <a:pt x="384" y="405"/>
                </a:lnTo>
                <a:close/>
                <a:moveTo>
                  <a:pt x="453" y="167"/>
                </a:moveTo>
                <a:lnTo>
                  <a:pt x="450" y="174"/>
                </a:lnTo>
                <a:lnTo>
                  <a:pt x="448" y="181"/>
                </a:lnTo>
                <a:lnTo>
                  <a:pt x="465" y="180"/>
                </a:lnTo>
                <a:lnTo>
                  <a:pt x="481" y="180"/>
                </a:lnTo>
                <a:lnTo>
                  <a:pt x="495" y="180"/>
                </a:lnTo>
                <a:lnTo>
                  <a:pt x="508" y="183"/>
                </a:lnTo>
                <a:lnTo>
                  <a:pt x="508" y="169"/>
                </a:lnTo>
                <a:lnTo>
                  <a:pt x="496" y="167"/>
                </a:lnTo>
                <a:lnTo>
                  <a:pt x="482" y="166"/>
                </a:lnTo>
                <a:lnTo>
                  <a:pt x="468" y="166"/>
                </a:lnTo>
                <a:lnTo>
                  <a:pt x="453" y="167"/>
                </a:lnTo>
                <a:lnTo>
                  <a:pt x="453" y="167"/>
                </a:lnTo>
                <a:close/>
                <a:moveTo>
                  <a:pt x="215" y="250"/>
                </a:moveTo>
                <a:lnTo>
                  <a:pt x="251" y="250"/>
                </a:lnTo>
                <a:lnTo>
                  <a:pt x="249" y="238"/>
                </a:lnTo>
                <a:lnTo>
                  <a:pt x="246" y="228"/>
                </a:lnTo>
                <a:lnTo>
                  <a:pt x="243" y="217"/>
                </a:lnTo>
                <a:lnTo>
                  <a:pt x="239" y="207"/>
                </a:lnTo>
                <a:lnTo>
                  <a:pt x="231" y="188"/>
                </a:lnTo>
                <a:lnTo>
                  <a:pt x="223" y="169"/>
                </a:lnTo>
                <a:lnTo>
                  <a:pt x="213" y="150"/>
                </a:lnTo>
                <a:lnTo>
                  <a:pt x="206" y="133"/>
                </a:lnTo>
                <a:lnTo>
                  <a:pt x="204" y="123"/>
                </a:lnTo>
                <a:lnTo>
                  <a:pt x="203" y="115"/>
                </a:lnTo>
                <a:lnTo>
                  <a:pt x="203" y="108"/>
                </a:lnTo>
                <a:lnTo>
                  <a:pt x="203" y="100"/>
                </a:lnTo>
                <a:lnTo>
                  <a:pt x="205" y="90"/>
                </a:lnTo>
                <a:lnTo>
                  <a:pt x="209" y="82"/>
                </a:lnTo>
                <a:lnTo>
                  <a:pt x="213" y="74"/>
                </a:lnTo>
                <a:lnTo>
                  <a:pt x="219" y="67"/>
                </a:lnTo>
                <a:lnTo>
                  <a:pt x="225" y="60"/>
                </a:lnTo>
                <a:lnTo>
                  <a:pt x="231" y="54"/>
                </a:lnTo>
                <a:lnTo>
                  <a:pt x="238" y="49"/>
                </a:lnTo>
                <a:lnTo>
                  <a:pt x="245" y="46"/>
                </a:lnTo>
                <a:lnTo>
                  <a:pt x="257" y="40"/>
                </a:lnTo>
                <a:lnTo>
                  <a:pt x="269" y="38"/>
                </a:lnTo>
                <a:lnTo>
                  <a:pt x="281" y="35"/>
                </a:lnTo>
                <a:lnTo>
                  <a:pt x="294" y="35"/>
                </a:lnTo>
                <a:lnTo>
                  <a:pt x="306" y="35"/>
                </a:lnTo>
                <a:lnTo>
                  <a:pt x="319" y="38"/>
                </a:lnTo>
                <a:lnTo>
                  <a:pt x="331" y="42"/>
                </a:lnTo>
                <a:lnTo>
                  <a:pt x="341" y="47"/>
                </a:lnTo>
                <a:lnTo>
                  <a:pt x="350" y="51"/>
                </a:lnTo>
                <a:lnTo>
                  <a:pt x="357" y="56"/>
                </a:lnTo>
                <a:lnTo>
                  <a:pt x="362" y="61"/>
                </a:lnTo>
                <a:lnTo>
                  <a:pt x="368" y="68"/>
                </a:lnTo>
                <a:lnTo>
                  <a:pt x="373" y="75"/>
                </a:lnTo>
                <a:lnTo>
                  <a:pt x="377" y="82"/>
                </a:lnTo>
                <a:lnTo>
                  <a:pt x="380" y="90"/>
                </a:lnTo>
                <a:lnTo>
                  <a:pt x="382" y="100"/>
                </a:lnTo>
                <a:lnTo>
                  <a:pt x="382" y="107"/>
                </a:lnTo>
                <a:lnTo>
                  <a:pt x="382" y="115"/>
                </a:lnTo>
                <a:lnTo>
                  <a:pt x="381" y="123"/>
                </a:lnTo>
                <a:lnTo>
                  <a:pt x="378" y="132"/>
                </a:lnTo>
                <a:lnTo>
                  <a:pt x="371" y="150"/>
                </a:lnTo>
                <a:lnTo>
                  <a:pt x="362" y="169"/>
                </a:lnTo>
                <a:lnTo>
                  <a:pt x="354" y="188"/>
                </a:lnTo>
                <a:lnTo>
                  <a:pt x="346" y="207"/>
                </a:lnTo>
                <a:lnTo>
                  <a:pt x="342" y="217"/>
                </a:lnTo>
                <a:lnTo>
                  <a:pt x="339" y="228"/>
                </a:lnTo>
                <a:lnTo>
                  <a:pt x="337" y="238"/>
                </a:lnTo>
                <a:lnTo>
                  <a:pt x="334" y="250"/>
                </a:lnTo>
                <a:lnTo>
                  <a:pt x="371" y="250"/>
                </a:lnTo>
                <a:lnTo>
                  <a:pt x="374" y="232"/>
                </a:lnTo>
                <a:lnTo>
                  <a:pt x="380" y="216"/>
                </a:lnTo>
                <a:lnTo>
                  <a:pt x="387" y="200"/>
                </a:lnTo>
                <a:lnTo>
                  <a:pt x="394" y="183"/>
                </a:lnTo>
                <a:lnTo>
                  <a:pt x="405" y="161"/>
                </a:lnTo>
                <a:lnTo>
                  <a:pt x="413" y="139"/>
                </a:lnTo>
                <a:lnTo>
                  <a:pt x="416" y="127"/>
                </a:lnTo>
                <a:lnTo>
                  <a:pt x="418" y="116"/>
                </a:lnTo>
                <a:lnTo>
                  <a:pt x="419" y="105"/>
                </a:lnTo>
                <a:lnTo>
                  <a:pt x="418" y="94"/>
                </a:lnTo>
                <a:lnTo>
                  <a:pt x="414" y="80"/>
                </a:lnTo>
                <a:lnTo>
                  <a:pt x="409" y="68"/>
                </a:lnTo>
                <a:lnTo>
                  <a:pt x="404" y="56"/>
                </a:lnTo>
                <a:lnTo>
                  <a:pt x="396" y="47"/>
                </a:lnTo>
                <a:lnTo>
                  <a:pt x="388" y="38"/>
                </a:lnTo>
                <a:lnTo>
                  <a:pt x="379" y="29"/>
                </a:lnTo>
                <a:lnTo>
                  <a:pt x="369" y="21"/>
                </a:lnTo>
                <a:lnTo>
                  <a:pt x="358" y="15"/>
                </a:lnTo>
                <a:lnTo>
                  <a:pt x="344" y="8"/>
                </a:lnTo>
                <a:lnTo>
                  <a:pt x="327" y="4"/>
                </a:lnTo>
                <a:lnTo>
                  <a:pt x="311" y="1"/>
                </a:lnTo>
                <a:lnTo>
                  <a:pt x="294" y="0"/>
                </a:lnTo>
                <a:lnTo>
                  <a:pt x="278" y="0"/>
                </a:lnTo>
                <a:lnTo>
                  <a:pt x="262" y="2"/>
                </a:lnTo>
                <a:lnTo>
                  <a:pt x="245" y="7"/>
                </a:lnTo>
                <a:lnTo>
                  <a:pt x="230" y="13"/>
                </a:lnTo>
                <a:lnTo>
                  <a:pt x="219" y="20"/>
                </a:lnTo>
                <a:lnTo>
                  <a:pt x="209" y="27"/>
                </a:lnTo>
                <a:lnTo>
                  <a:pt x="199" y="35"/>
                </a:lnTo>
                <a:lnTo>
                  <a:pt x="191" y="45"/>
                </a:lnTo>
                <a:lnTo>
                  <a:pt x="184" y="55"/>
                </a:lnTo>
                <a:lnTo>
                  <a:pt x="177" y="66"/>
                </a:lnTo>
                <a:lnTo>
                  <a:pt x="172" y="79"/>
                </a:lnTo>
                <a:lnTo>
                  <a:pt x="169" y="93"/>
                </a:lnTo>
                <a:lnTo>
                  <a:pt x="166" y="105"/>
                </a:lnTo>
                <a:lnTo>
                  <a:pt x="166" y="116"/>
                </a:lnTo>
                <a:lnTo>
                  <a:pt x="169" y="127"/>
                </a:lnTo>
                <a:lnTo>
                  <a:pt x="171" y="139"/>
                </a:lnTo>
                <a:lnTo>
                  <a:pt x="179" y="161"/>
                </a:lnTo>
                <a:lnTo>
                  <a:pt x="191" y="184"/>
                </a:lnTo>
                <a:lnTo>
                  <a:pt x="198" y="200"/>
                </a:lnTo>
                <a:lnTo>
                  <a:pt x="205" y="216"/>
                </a:lnTo>
                <a:lnTo>
                  <a:pt x="211" y="232"/>
                </a:lnTo>
                <a:lnTo>
                  <a:pt x="215" y="250"/>
                </a:lnTo>
                <a:lnTo>
                  <a:pt x="215" y="250"/>
                </a:lnTo>
                <a:close/>
                <a:moveTo>
                  <a:pt x="264" y="249"/>
                </a:moveTo>
                <a:lnTo>
                  <a:pt x="277" y="245"/>
                </a:lnTo>
                <a:lnTo>
                  <a:pt x="257" y="156"/>
                </a:lnTo>
                <a:lnTo>
                  <a:pt x="260" y="155"/>
                </a:lnTo>
                <a:lnTo>
                  <a:pt x="264" y="155"/>
                </a:lnTo>
                <a:lnTo>
                  <a:pt x="270" y="155"/>
                </a:lnTo>
                <a:lnTo>
                  <a:pt x="277" y="159"/>
                </a:lnTo>
                <a:lnTo>
                  <a:pt x="281" y="161"/>
                </a:lnTo>
                <a:lnTo>
                  <a:pt x="285" y="157"/>
                </a:lnTo>
                <a:lnTo>
                  <a:pt x="290" y="155"/>
                </a:lnTo>
                <a:lnTo>
                  <a:pt x="294" y="154"/>
                </a:lnTo>
                <a:lnTo>
                  <a:pt x="299" y="155"/>
                </a:lnTo>
                <a:lnTo>
                  <a:pt x="306" y="159"/>
                </a:lnTo>
                <a:lnTo>
                  <a:pt x="310" y="161"/>
                </a:lnTo>
                <a:lnTo>
                  <a:pt x="313" y="159"/>
                </a:lnTo>
                <a:lnTo>
                  <a:pt x="318" y="156"/>
                </a:lnTo>
                <a:lnTo>
                  <a:pt x="323" y="155"/>
                </a:lnTo>
                <a:lnTo>
                  <a:pt x="326" y="155"/>
                </a:lnTo>
                <a:lnTo>
                  <a:pt x="331" y="156"/>
                </a:lnTo>
                <a:lnTo>
                  <a:pt x="311" y="247"/>
                </a:lnTo>
                <a:lnTo>
                  <a:pt x="325" y="249"/>
                </a:lnTo>
                <a:lnTo>
                  <a:pt x="345" y="155"/>
                </a:lnTo>
                <a:lnTo>
                  <a:pt x="346" y="150"/>
                </a:lnTo>
                <a:lnTo>
                  <a:pt x="342" y="148"/>
                </a:lnTo>
                <a:lnTo>
                  <a:pt x="334" y="143"/>
                </a:lnTo>
                <a:lnTo>
                  <a:pt x="326" y="141"/>
                </a:lnTo>
                <a:lnTo>
                  <a:pt x="321" y="141"/>
                </a:lnTo>
                <a:lnTo>
                  <a:pt x="318" y="142"/>
                </a:lnTo>
                <a:lnTo>
                  <a:pt x="313" y="143"/>
                </a:lnTo>
                <a:lnTo>
                  <a:pt x="310" y="146"/>
                </a:lnTo>
                <a:lnTo>
                  <a:pt x="303" y="142"/>
                </a:lnTo>
                <a:lnTo>
                  <a:pt x="294" y="140"/>
                </a:lnTo>
                <a:lnTo>
                  <a:pt x="291" y="141"/>
                </a:lnTo>
                <a:lnTo>
                  <a:pt x="287" y="141"/>
                </a:lnTo>
                <a:lnTo>
                  <a:pt x="283" y="143"/>
                </a:lnTo>
                <a:lnTo>
                  <a:pt x="279" y="146"/>
                </a:lnTo>
                <a:lnTo>
                  <a:pt x="271" y="142"/>
                </a:lnTo>
                <a:lnTo>
                  <a:pt x="264" y="141"/>
                </a:lnTo>
                <a:lnTo>
                  <a:pt x="259" y="142"/>
                </a:lnTo>
                <a:lnTo>
                  <a:pt x="254" y="143"/>
                </a:lnTo>
                <a:lnTo>
                  <a:pt x="250" y="144"/>
                </a:lnTo>
                <a:lnTo>
                  <a:pt x="245" y="148"/>
                </a:lnTo>
                <a:lnTo>
                  <a:pt x="242" y="150"/>
                </a:lnTo>
                <a:lnTo>
                  <a:pt x="243" y="155"/>
                </a:lnTo>
                <a:lnTo>
                  <a:pt x="264" y="249"/>
                </a:lnTo>
                <a:close/>
                <a:moveTo>
                  <a:pt x="220" y="271"/>
                </a:moveTo>
                <a:lnTo>
                  <a:pt x="238" y="356"/>
                </a:lnTo>
                <a:lnTo>
                  <a:pt x="267" y="356"/>
                </a:lnTo>
                <a:lnTo>
                  <a:pt x="269" y="360"/>
                </a:lnTo>
                <a:lnTo>
                  <a:pt x="270" y="365"/>
                </a:lnTo>
                <a:lnTo>
                  <a:pt x="273" y="369"/>
                </a:lnTo>
                <a:lnTo>
                  <a:pt x="277" y="372"/>
                </a:lnTo>
                <a:lnTo>
                  <a:pt x="280" y="375"/>
                </a:lnTo>
                <a:lnTo>
                  <a:pt x="285" y="377"/>
                </a:lnTo>
                <a:lnTo>
                  <a:pt x="290" y="378"/>
                </a:lnTo>
                <a:lnTo>
                  <a:pt x="294" y="378"/>
                </a:lnTo>
                <a:lnTo>
                  <a:pt x="300" y="378"/>
                </a:lnTo>
                <a:lnTo>
                  <a:pt x="305" y="377"/>
                </a:lnTo>
                <a:lnTo>
                  <a:pt x="308" y="375"/>
                </a:lnTo>
                <a:lnTo>
                  <a:pt x="313" y="372"/>
                </a:lnTo>
                <a:lnTo>
                  <a:pt x="317" y="369"/>
                </a:lnTo>
                <a:lnTo>
                  <a:pt x="319" y="365"/>
                </a:lnTo>
                <a:lnTo>
                  <a:pt x="321" y="360"/>
                </a:lnTo>
                <a:lnTo>
                  <a:pt x="323" y="356"/>
                </a:lnTo>
                <a:lnTo>
                  <a:pt x="348" y="356"/>
                </a:lnTo>
                <a:lnTo>
                  <a:pt x="367" y="271"/>
                </a:lnTo>
                <a:lnTo>
                  <a:pt x="220" y="271"/>
                </a:lnTo>
                <a:close/>
                <a:moveTo>
                  <a:pt x="121" y="127"/>
                </a:moveTo>
                <a:lnTo>
                  <a:pt x="104" y="127"/>
                </a:lnTo>
                <a:lnTo>
                  <a:pt x="89" y="128"/>
                </a:lnTo>
                <a:lnTo>
                  <a:pt x="74" y="130"/>
                </a:lnTo>
                <a:lnTo>
                  <a:pt x="61" y="134"/>
                </a:lnTo>
                <a:lnTo>
                  <a:pt x="61" y="460"/>
                </a:lnTo>
                <a:lnTo>
                  <a:pt x="85" y="457"/>
                </a:lnTo>
                <a:lnTo>
                  <a:pt x="110" y="456"/>
                </a:lnTo>
                <a:lnTo>
                  <a:pt x="135" y="457"/>
                </a:lnTo>
                <a:lnTo>
                  <a:pt x="159" y="459"/>
                </a:lnTo>
                <a:lnTo>
                  <a:pt x="184" y="461"/>
                </a:lnTo>
                <a:lnTo>
                  <a:pt x="209" y="466"/>
                </a:lnTo>
                <a:lnTo>
                  <a:pt x="235" y="471"/>
                </a:lnTo>
                <a:lnTo>
                  <a:pt x="259" y="477"/>
                </a:lnTo>
                <a:lnTo>
                  <a:pt x="270" y="479"/>
                </a:lnTo>
                <a:lnTo>
                  <a:pt x="270" y="432"/>
                </a:lnTo>
                <a:lnTo>
                  <a:pt x="276" y="434"/>
                </a:lnTo>
                <a:lnTo>
                  <a:pt x="281" y="437"/>
                </a:lnTo>
                <a:lnTo>
                  <a:pt x="288" y="437"/>
                </a:lnTo>
                <a:lnTo>
                  <a:pt x="294" y="438"/>
                </a:lnTo>
                <a:lnTo>
                  <a:pt x="301" y="437"/>
                </a:lnTo>
                <a:lnTo>
                  <a:pt x="308" y="437"/>
                </a:lnTo>
                <a:lnTo>
                  <a:pt x="314" y="434"/>
                </a:lnTo>
                <a:lnTo>
                  <a:pt x="320" y="432"/>
                </a:lnTo>
                <a:lnTo>
                  <a:pt x="320" y="479"/>
                </a:lnTo>
                <a:lnTo>
                  <a:pt x="331" y="477"/>
                </a:lnTo>
                <a:lnTo>
                  <a:pt x="355" y="471"/>
                </a:lnTo>
                <a:lnTo>
                  <a:pt x="380" y="466"/>
                </a:lnTo>
                <a:lnTo>
                  <a:pt x="406" y="461"/>
                </a:lnTo>
                <a:lnTo>
                  <a:pt x="431" y="459"/>
                </a:lnTo>
                <a:lnTo>
                  <a:pt x="455" y="457"/>
                </a:lnTo>
                <a:lnTo>
                  <a:pt x="480" y="456"/>
                </a:lnTo>
                <a:lnTo>
                  <a:pt x="504" y="457"/>
                </a:lnTo>
                <a:lnTo>
                  <a:pt x="529" y="460"/>
                </a:lnTo>
                <a:lnTo>
                  <a:pt x="529" y="134"/>
                </a:lnTo>
                <a:lnTo>
                  <a:pt x="515" y="129"/>
                </a:lnTo>
                <a:lnTo>
                  <a:pt x="499" y="127"/>
                </a:lnTo>
                <a:lnTo>
                  <a:pt x="482" y="127"/>
                </a:lnTo>
                <a:lnTo>
                  <a:pt x="463" y="127"/>
                </a:lnTo>
                <a:lnTo>
                  <a:pt x="465" y="116"/>
                </a:lnTo>
                <a:lnTo>
                  <a:pt x="465" y="105"/>
                </a:lnTo>
                <a:lnTo>
                  <a:pt x="487" y="105"/>
                </a:lnTo>
                <a:lnTo>
                  <a:pt x="507" y="106"/>
                </a:lnTo>
                <a:lnTo>
                  <a:pt x="517" y="108"/>
                </a:lnTo>
                <a:lnTo>
                  <a:pt x="527" y="110"/>
                </a:lnTo>
                <a:lnTo>
                  <a:pt x="536" y="113"/>
                </a:lnTo>
                <a:lnTo>
                  <a:pt x="544" y="116"/>
                </a:lnTo>
                <a:lnTo>
                  <a:pt x="551" y="119"/>
                </a:lnTo>
                <a:lnTo>
                  <a:pt x="551" y="126"/>
                </a:lnTo>
                <a:lnTo>
                  <a:pt x="551" y="156"/>
                </a:lnTo>
                <a:lnTo>
                  <a:pt x="590" y="163"/>
                </a:lnTo>
                <a:lnTo>
                  <a:pt x="590" y="533"/>
                </a:lnTo>
                <a:lnTo>
                  <a:pt x="568" y="529"/>
                </a:lnTo>
                <a:lnTo>
                  <a:pt x="543" y="526"/>
                </a:lnTo>
                <a:lnTo>
                  <a:pt x="519" y="524"/>
                </a:lnTo>
                <a:lnTo>
                  <a:pt x="490" y="521"/>
                </a:lnTo>
                <a:lnTo>
                  <a:pt x="458" y="521"/>
                </a:lnTo>
                <a:lnTo>
                  <a:pt x="421" y="524"/>
                </a:lnTo>
                <a:lnTo>
                  <a:pt x="380" y="528"/>
                </a:lnTo>
                <a:lnTo>
                  <a:pt x="331" y="536"/>
                </a:lnTo>
                <a:lnTo>
                  <a:pt x="331" y="548"/>
                </a:lnTo>
                <a:lnTo>
                  <a:pt x="307" y="555"/>
                </a:lnTo>
                <a:lnTo>
                  <a:pt x="294" y="556"/>
                </a:lnTo>
                <a:lnTo>
                  <a:pt x="283" y="555"/>
                </a:lnTo>
                <a:lnTo>
                  <a:pt x="259" y="548"/>
                </a:lnTo>
                <a:lnTo>
                  <a:pt x="259" y="536"/>
                </a:lnTo>
                <a:lnTo>
                  <a:pt x="210" y="528"/>
                </a:lnTo>
                <a:lnTo>
                  <a:pt x="169" y="524"/>
                </a:lnTo>
                <a:lnTo>
                  <a:pt x="132" y="521"/>
                </a:lnTo>
                <a:lnTo>
                  <a:pt x="100" y="521"/>
                </a:lnTo>
                <a:lnTo>
                  <a:pt x="71" y="524"/>
                </a:lnTo>
                <a:lnTo>
                  <a:pt x="47" y="526"/>
                </a:lnTo>
                <a:lnTo>
                  <a:pt x="22" y="529"/>
                </a:lnTo>
                <a:lnTo>
                  <a:pt x="0" y="533"/>
                </a:lnTo>
                <a:lnTo>
                  <a:pt x="0" y="163"/>
                </a:lnTo>
                <a:lnTo>
                  <a:pt x="38" y="156"/>
                </a:lnTo>
                <a:lnTo>
                  <a:pt x="38" y="126"/>
                </a:lnTo>
                <a:lnTo>
                  <a:pt x="38" y="119"/>
                </a:lnTo>
                <a:lnTo>
                  <a:pt x="46" y="116"/>
                </a:lnTo>
                <a:lnTo>
                  <a:pt x="62" y="110"/>
                </a:lnTo>
                <a:lnTo>
                  <a:pt x="81" y="107"/>
                </a:lnTo>
                <a:lnTo>
                  <a:pt x="100" y="105"/>
                </a:lnTo>
                <a:lnTo>
                  <a:pt x="121" y="105"/>
                </a:lnTo>
                <a:lnTo>
                  <a:pt x="121" y="116"/>
                </a:lnTo>
                <a:lnTo>
                  <a:pt x="121" y="127"/>
                </a:lnTo>
                <a:lnTo>
                  <a:pt x="121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4" name="Freeform 88"/>
          <p:cNvSpPr>
            <a:spLocks noEditPoints="1"/>
          </p:cNvSpPr>
          <p:nvPr/>
        </p:nvSpPr>
        <p:spPr bwMode="auto">
          <a:xfrm>
            <a:off x="5735166" y="2277666"/>
            <a:ext cx="576064" cy="611481"/>
          </a:xfrm>
          <a:custGeom>
            <a:avLst/>
            <a:gdLst>
              <a:gd name="T0" fmla="*/ 97 w 590"/>
              <a:gd name="T1" fmla="*/ 217 h 556"/>
              <a:gd name="T2" fmla="*/ 149 w 590"/>
              <a:gd name="T3" fmla="*/ 205 h 556"/>
              <a:gd name="T4" fmla="*/ 82 w 590"/>
              <a:gd name="T5" fmla="*/ 244 h 556"/>
              <a:gd name="T6" fmla="*/ 171 w 590"/>
              <a:gd name="T7" fmla="*/ 259 h 556"/>
              <a:gd name="T8" fmla="*/ 164 w 590"/>
              <a:gd name="T9" fmla="*/ 363 h 556"/>
              <a:gd name="T10" fmla="*/ 97 w 590"/>
              <a:gd name="T11" fmla="*/ 373 h 556"/>
              <a:gd name="T12" fmla="*/ 197 w 590"/>
              <a:gd name="T13" fmla="*/ 382 h 556"/>
              <a:gd name="T14" fmla="*/ 135 w 590"/>
              <a:gd name="T15" fmla="*/ 393 h 556"/>
              <a:gd name="T16" fmla="*/ 132 w 590"/>
              <a:gd name="T17" fmla="*/ 407 h 556"/>
              <a:gd name="T18" fmla="*/ 131 w 590"/>
              <a:gd name="T19" fmla="*/ 167 h 556"/>
              <a:gd name="T20" fmla="*/ 107 w 590"/>
              <a:gd name="T21" fmla="*/ 180 h 556"/>
              <a:gd name="T22" fmla="*/ 433 w 590"/>
              <a:gd name="T23" fmla="*/ 214 h 556"/>
              <a:gd name="T24" fmla="*/ 508 w 590"/>
              <a:gd name="T25" fmla="*/ 221 h 556"/>
              <a:gd name="T26" fmla="*/ 419 w 590"/>
              <a:gd name="T27" fmla="*/ 247 h 556"/>
              <a:gd name="T28" fmla="*/ 458 w 590"/>
              <a:gd name="T29" fmla="*/ 255 h 556"/>
              <a:gd name="T30" fmla="*/ 455 w 590"/>
              <a:gd name="T31" fmla="*/ 242 h 556"/>
              <a:gd name="T32" fmla="*/ 401 w 590"/>
              <a:gd name="T33" fmla="*/ 380 h 556"/>
              <a:gd name="T34" fmla="*/ 508 w 590"/>
              <a:gd name="T35" fmla="*/ 376 h 556"/>
              <a:gd name="T36" fmla="*/ 414 w 590"/>
              <a:gd name="T37" fmla="*/ 365 h 556"/>
              <a:gd name="T38" fmla="*/ 409 w 590"/>
              <a:gd name="T39" fmla="*/ 413 h 556"/>
              <a:gd name="T40" fmla="*/ 508 w 590"/>
              <a:gd name="T41" fmla="*/ 397 h 556"/>
              <a:gd name="T42" fmla="*/ 396 w 590"/>
              <a:gd name="T43" fmla="*/ 402 h 556"/>
              <a:gd name="T44" fmla="*/ 481 w 590"/>
              <a:gd name="T45" fmla="*/ 180 h 556"/>
              <a:gd name="T46" fmla="*/ 453 w 590"/>
              <a:gd name="T47" fmla="*/ 167 h 556"/>
              <a:gd name="T48" fmla="*/ 239 w 590"/>
              <a:gd name="T49" fmla="*/ 207 h 556"/>
              <a:gd name="T50" fmla="*/ 203 w 590"/>
              <a:gd name="T51" fmla="*/ 108 h 556"/>
              <a:gd name="T52" fmla="*/ 231 w 590"/>
              <a:gd name="T53" fmla="*/ 54 h 556"/>
              <a:gd name="T54" fmla="*/ 306 w 590"/>
              <a:gd name="T55" fmla="*/ 35 h 556"/>
              <a:gd name="T56" fmla="*/ 368 w 590"/>
              <a:gd name="T57" fmla="*/ 68 h 556"/>
              <a:gd name="T58" fmla="*/ 381 w 590"/>
              <a:gd name="T59" fmla="*/ 123 h 556"/>
              <a:gd name="T60" fmla="*/ 339 w 590"/>
              <a:gd name="T61" fmla="*/ 228 h 556"/>
              <a:gd name="T62" fmla="*/ 394 w 590"/>
              <a:gd name="T63" fmla="*/ 183 h 556"/>
              <a:gd name="T64" fmla="*/ 414 w 590"/>
              <a:gd name="T65" fmla="*/ 80 h 556"/>
              <a:gd name="T66" fmla="*/ 358 w 590"/>
              <a:gd name="T67" fmla="*/ 15 h 556"/>
              <a:gd name="T68" fmla="*/ 245 w 590"/>
              <a:gd name="T69" fmla="*/ 7 h 556"/>
              <a:gd name="T70" fmla="*/ 177 w 590"/>
              <a:gd name="T71" fmla="*/ 66 h 556"/>
              <a:gd name="T72" fmla="*/ 179 w 590"/>
              <a:gd name="T73" fmla="*/ 161 h 556"/>
              <a:gd name="T74" fmla="*/ 264 w 590"/>
              <a:gd name="T75" fmla="*/ 249 h 556"/>
              <a:gd name="T76" fmla="*/ 281 w 590"/>
              <a:gd name="T77" fmla="*/ 161 h 556"/>
              <a:gd name="T78" fmla="*/ 313 w 590"/>
              <a:gd name="T79" fmla="*/ 159 h 556"/>
              <a:gd name="T80" fmla="*/ 345 w 590"/>
              <a:gd name="T81" fmla="*/ 155 h 556"/>
              <a:gd name="T82" fmla="*/ 313 w 590"/>
              <a:gd name="T83" fmla="*/ 143 h 556"/>
              <a:gd name="T84" fmla="*/ 279 w 590"/>
              <a:gd name="T85" fmla="*/ 146 h 556"/>
              <a:gd name="T86" fmla="*/ 242 w 590"/>
              <a:gd name="T87" fmla="*/ 150 h 556"/>
              <a:gd name="T88" fmla="*/ 270 w 590"/>
              <a:gd name="T89" fmla="*/ 365 h 556"/>
              <a:gd name="T90" fmla="*/ 300 w 590"/>
              <a:gd name="T91" fmla="*/ 378 h 556"/>
              <a:gd name="T92" fmla="*/ 323 w 590"/>
              <a:gd name="T93" fmla="*/ 356 h 556"/>
              <a:gd name="T94" fmla="*/ 74 w 590"/>
              <a:gd name="T95" fmla="*/ 130 h 556"/>
              <a:gd name="T96" fmla="*/ 184 w 590"/>
              <a:gd name="T97" fmla="*/ 461 h 556"/>
              <a:gd name="T98" fmla="*/ 281 w 590"/>
              <a:gd name="T99" fmla="*/ 437 h 556"/>
              <a:gd name="T100" fmla="*/ 320 w 590"/>
              <a:gd name="T101" fmla="*/ 479 h 556"/>
              <a:gd name="T102" fmla="*/ 480 w 590"/>
              <a:gd name="T103" fmla="*/ 456 h 556"/>
              <a:gd name="T104" fmla="*/ 463 w 590"/>
              <a:gd name="T105" fmla="*/ 127 h 556"/>
              <a:gd name="T106" fmla="*/ 536 w 590"/>
              <a:gd name="T107" fmla="*/ 113 h 556"/>
              <a:gd name="T108" fmla="*/ 568 w 590"/>
              <a:gd name="T109" fmla="*/ 529 h 556"/>
              <a:gd name="T110" fmla="*/ 331 w 590"/>
              <a:gd name="T111" fmla="*/ 536 h 556"/>
              <a:gd name="T112" fmla="*/ 210 w 590"/>
              <a:gd name="T113" fmla="*/ 528 h 556"/>
              <a:gd name="T114" fmla="*/ 0 w 590"/>
              <a:gd name="T115" fmla="*/ 533 h 556"/>
              <a:gd name="T116" fmla="*/ 81 w 590"/>
              <a:gd name="T117" fmla="*/ 107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90" h="556">
                <a:moveTo>
                  <a:pt x="149" y="205"/>
                </a:moveTo>
                <a:lnTo>
                  <a:pt x="130" y="204"/>
                </a:lnTo>
                <a:lnTo>
                  <a:pt x="112" y="203"/>
                </a:lnTo>
                <a:lnTo>
                  <a:pt x="97" y="204"/>
                </a:lnTo>
                <a:lnTo>
                  <a:pt x="82" y="207"/>
                </a:lnTo>
                <a:lnTo>
                  <a:pt x="82" y="221"/>
                </a:lnTo>
                <a:lnTo>
                  <a:pt x="97" y="217"/>
                </a:lnTo>
                <a:lnTo>
                  <a:pt x="114" y="217"/>
                </a:lnTo>
                <a:lnTo>
                  <a:pt x="132" y="217"/>
                </a:lnTo>
                <a:lnTo>
                  <a:pt x="152" y="220"/>
                </a:lnTo>
                <a:lnTo>
                  <a:pt x="156" y="220"/>
                </a:lnTo>
                <a:lnTo>
                  <a:pt x="152" y="214"/>
                </a:lnTo>
                <a:lnTo>
                  <a:pt x="149" y="207"/>
                </a:lnTo>
                <a:lnTo>
                  <a:pt x="149" y="205"/>
                </a:lnTo>
                <a:close/>
                <a:moveTo>
                  <a:pt x="166" y="245"/>
                </a:moveTo>
                <a:lnTo>
                  <a:pt x="161" y="244"/>
                </a:lnTo>
                <a:lnTo>
                  <a:pt x="155" y="244"/>
                </a:lnTo>
                <a:lnTo>
                  <a:pt x="135" y="242"/>
                </a:lnTo>
                <a:lnTo>
                  <a:pt x="116" y="241"/>
                </a:lnTo>
                <a:lnTo>
                  <a:pt x="98" y="242"/>
                </a:lnTo>
                <a:lnTo>
                  <a:pt x="82" y="244"/>
                </a:lnTo>
                <a:lnTo>
                  <a:pt x="82" y="258"/>
                </a:lnTo>
                <a:lnTo>
                  <a:pt x="97" y="255"/>
                </a:lnTo>
                <a:lnTo>
                  <a:pt x="114" y="255"/>
                </a:lnTo>
                <a:lnTo>
                  <a:pt x="132" y="255"/>
                </a:lnTo>
                <a:lnTo>
                  <a:pt x="152" y="257"/>
                </a:lnTo>
                <a:lnTo>
                  <a:pt x="162" y="258"/>
                </a:lnTo>
                <a:lnTo>
                  <a:pt x="171" y="259"/>
                </a:lnTo>
                <a:lnTo>
                  <a:pt x="169" y="252"/>
                </a:lnTo>
                <a:lnTo>
                  <a:pt x="166" y="245"/>
                </a:lnTo>
                <a:lnTo>
                  <a:pt x="166" y="245"/>
                </a:lnTo>
                <a:close/>
                <a:moveTo>
                  <a:pt x="195" y="367"/>
                </a:moveTo>
                <a:lnTo>
                  <a:pt x="184" y="366"/>
                </a:lnTo>
                <a:lnTo>
                  <a:pt x="175" y="364"/>
                </a:lnTo>
                <a:lnTo>
                  <a:pt x="164" y="363"/>
                </a:lnTo>
                <a:lnTo>
                  <a:pt x="155" y="362"/>
                </a:lnTo>
                <a:lnTo>
                  <a:pt x="135" y="359"/>
                </a:lnTo>
                <a:lnTo>
                  <a:pt x="116" y="359"/>
                </a:lnTo>
                <a:lnTo>
                  <a:pt x="98" y="359"/>
                </a:lnTo>
                <a:lnTo>
                  <a:pt x="82" y="362"/>
                </a:lnTo>
                <a:lnTo>
                  <a:pt x="82" y="376"/>
                </a:lnTo>
                <a:lnTo>
                  <a:pt x="97" y="373"/>
                </a:lnTo>
                <a:lnTo>
                  <a:pt x="114" y="372"/>
                </a:lnTo>
                <a:lnTo>
                  <a:pt x="132" y="372"/>
                </a:lnTo>
                <a:lnTo>
                  <a:pt x="152" y="375"/>
                </a:lnTo>
                <a:lnTo>
                  <a:pt x="164" y="376"/>
                </a:lnTo>
                <a:lnTo>
                  <a:pt x="175" y="378"/>
                </a:lnTo>
                <a:lnTo>
                  <a:pt x="186" y="380"/>
                </a:lnTo>
                <a:lnTo>
                  <a:pt x="197" y="382"/>
                </a:lnTo>
                <a:lnTo>
                  <a:pt x="195" y="367"/>
                </a:lnTo>
                <a:close/>
                <a:moveTo>
                  <a:pt x="202" y="404"/>
                </a:moveTo>
                <a:lnTo>
                  <a:pt x="190" y="402"/>
                </a:lnTo>
                <a:lnTo>
                  <a:pt x="178" y="399"/>
                </a:lnTo>
                <a:lnTo>
                  <a:pt x="166" y="398"/>
                </a:lnTo>
                <a:lnTo>
                  <a:pt x="155" y="396"/>
                </a:lnTo>
                <a:lnTo>
                  <a:pt x="135" y="393"/>
                </a:lnTo>
                <a:lnTo>
                  <a:pt x="116" y="393"/>
                </a:lnTo>
                <a:lnTo>
                  <a:pt x="98" y="393"/>
                </a:lnTo>
                <a:lnTo>
                  <a:pt x="82" y="397"/>
                </a:lnTo>
                <a:lnTo>
                  <a:pt x="82" y="410"/>
                </a:lnTo>
                <a:lnTo>
                  <a:pt x="97" y="407"/>
                </a:lnTo>
                <a:lnTo>
                  <a:pt x="114" y="406"/>
                </a:lnTo>
                <a:lnTo>
                  <a:pt x="132" y="407"/>
                </a:lnTo>
                <a:lnTo>
                  <a:pt x="152" y="409"/>
                </a:lnTo>
                <a:lnTo>
                  <a:pt x="165" y="411"/>
                </a:lnTo>
                <a:lnTo>
                  <a:pt x="178" y="413"/>
                </a:lnTo>
                <a:lnTo>
                  <a:pt x="191" y="416"/>
                </a:lnTo>
                <a:lnTo>
                  <a:pt x="204" y="418"/>
                </a:lnTo>
                <a:lnTo>
                  <a:pt x="202" y="404"/>
                </a:lnTo>
                <a:close/>
                <a:moveTo>
                  <a:pt x="131" y="167"/>
                </a:moveTo>
                <a:lnTo>
                  <a:pt x="118" y="166"/>
                </a:lnTo>
                <a:lnTo>
                  <a:pt x="105" y="166"/>
                </a:lnTo>
                <a:lnTo>
                  <a:pt x="94" y="167"/>
                </a:lnTo>
                <a:lnTo>
                  <a:pt x="82" y="169"/>
                </a:lnTo>
                <a:lnTo>
                  <a:pt x="82" y="183"/>
                </a:lnTo>
                <a:lnTo>
                  <a:pt x="94" y="181"/>
                </a:lnTo>
                <a:lnTo>
                  <a:pt x="107" y="180"/>
                </a:lnTo>
                <a:lnTo>
                  <a:pt x="122" y="180"/>
                </a:lnTo>
                <a:lnTo>
                  <a:pt x="137" y="180"/>
                </a:lnTo>
                <a:lnTo>
                  <a:pt x="134" y="173"/>
                </a:lnTo>
                <a:lnTo>
                  <a:pt x="131" y="167"/>
                </a:lnTo>
                <a:lnTo>
                  <a:pt x="131" y="167"/>
                </a:lnTo>
                <a:close/>
                <a:moveTo>
                  <a:pt x="436" y="207"/>
                </a:moveTo>
                <a:lnTo>
                  <a:pt x="433" y="214"/>
                </a:lnTo>
                <a:lnTo>
                  <a:pt x="429" y="221"/>
                </a:lnTo>
                <a:lnTo>
                  <a:pt x="433" y="220"/>
                </a:lnTo>
                <a:lnTo>
                  <a:pt x="438" y="220"/>
                </a:lnTo>
                <a:lnTo>
                  <a:pt x="458" y="217"/>
                </a:lnTo>
                <a:lnTo>
                  <a:pt x="476" y="217"/>
                </a:lnTo>
                <a:lnTo>
                  <a:pt x="493" y="217"/>
                </a:lnTo>
                <a:lnTo>
                  <a:pt x="508" y="221"/>
                </a:lnTo>
                <a:lnTo>
                  <a:pt x="508" y="207"/>
                </a:lnTo>
                <a:lnTo>
                  <a:pt x="493" y="204"/>
                </a:lnTo>
                <a:lnTo>
                  <a:pt x="475" y="203"/>
                </a:lnTo>
                <a:lnTo>
                  <a:pt x="456" y="204"/>
                </a:lnTo>
                <a:lnTo>
                  <a:pt x="436" y="207"/>
                </a:lnTo>
                <a:lnTo>
                  <a:pt x="436" y="207"/>
                </a:lnTo>
                <a:close/>
                <a:moveTo>
                  <a:pt x="419" y="247"/>
                </a:moveTo>
                <a:lnTo>
                  <a:pt x="419" y="248"/>
                </a:lnTo>
                <a:lnTo>
                  <a:pt x="418" y="249"/>
                </a:lnTo>
                <a:lnTo>
                  <a:pt x="420" y="249"/>
                </a:lnTo>
                <a:lnTo>
                  <a:pt x="418" y="259"/>
                </a:lnTo>
                <a:lnTo>
                  <a:pt x="427" y="258"/>
                </a:lnTo>
                <a:lnTo>
                  <a:pt x="438" y="257"/>
                </a:lnTo>
                <a:lnTo>
                  <a:pt x="458" y="255"/>
                </a:lnTo>
                <a:lnTo>
                  <a:pt x="476" y="255"/>
                </a:lnTo>
                <a:lnTo>
                  <a:pt x="493" y="255"/>
                </a:lnTo>
                <a:lnTo>
                  <a:pt x="508" y="258"/>
                </a:lnTo>
                <a:lnTo>
                  <a:pt x="508" y="244"/>
                </a:lnTo>
                <a:lnTo>
                  <a:pt x="492" y="242"/>
                </a:lnTo>
                <a:lnTo>
                  <a:pt x="474" y="241"/>
                </a:lnTo>
                <a:lnTo>
                  <a:pt x="455" y="242"/>
                </a:lnTo>
                <a:lnTo>
                  <a:pt x="435" y="244"/>
                </a:lnTo>
                <a:lnTo>
                  <a:pt x="427" y="245"/>
                </a:lnTo>
                <a:lnTo>
                  <a:pt x="419" y="247"/>
                </a:lnTo>
                <a:lnTo>
                  <a:pt x="419" y="247"/>
                </a:lnTo>
                <a:close/>
                <a:moveTo>
                  <a:pt x="392" y="369"/>
                </a:moveTo>
                <a:lnTo>
                  <a:pt x="388" y="383"/>
                </a:lnTo>
                <a:lnTo>
                  <a:pt x="401" y="380"/>
                </a:lnTo>
                <a:lnTo>
                  <a:pt x="413" y="378"/>
                </a:lnTo>
                <a:lnTo>
                  <a:pt x="426" y="377"/>
                </a:lnTo>
                <a:lnTo>
                  <a:pt x="438" y="375"/>
                </a:lnTo>
                <a:lnTo>
                  <a:pt x="458" y="372"/>
                </a:lnTo>
                <a:lnTo>
                  <a:pt x="476" y="372"/>
                </a:lnTo>
                <a:lnTo>
                  <a:pt x="493" y="373"/>
                </a:lnTo>
                <a:lnTo>
                  <a:pt x="508" y="376"/>
                </a:lnTo>
                <a:lnTo>
                  <a:pt x="508" y="362"/>
                </a:lnTo>
                <a:lnTo>
                  <a:pt x="492" y="359"/>
                </a:lnTo>
                <a:lnTo>
                  <a:pt x="474" y="359"/>
                </a:lnTo>
                <a:lnTo>
                  <a:pt x="455" y="359"/>
                </a:lnTo>
                <a:lnTo>
                  <a:pt x="435" y="362"/>
                </a:lnTo>
                <a:lnTo>
                  <a:pt x="425" y="363"/>
                </a:lnTo>
                <a:lnTo>
                  <a:pt x="414" y="365"/>
                </a:lnTo>
                <a:lnTo>
                  <a:pt x="402" y="366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384" y="405"/>
                </a:moveTo>
                <a:lnTo>
                  <a:pt x="380" y="419"/>
                </a:lnTo>
                <a:lnTo>
                  <a:pt x="395" y="416"/>
                </a:lnTo>
                <a:lnTo>
                  <a:pt x="409" y="413"/>
                </a:lnTo>
                <a:lnTo>
                  <a:pt x="423" y="411"/>
                </a:lnTo>
                <a:lnTo>
                  <a:pt x="438" y="409"/>
                </a:lnTo>
                <a:lnTo>
                  <a:pt x="458" y="407"/>
                </a:lnTo>
                <a:lnTo>
                  <a:pt x="476" y="406"/>
                </a:lnTo>
                <a:lnTo>
                  <a:pt x="493" y="407"/>
                </a:lnTo>
                <a:lnTo>
                  <a:pt x="508" y="410"/>
                </a:lnTo>
                <a:lnTo>
                  <a:pt x="508" y="397"/>
                </a:lnTo>
                <a:lnTo>
                  <a:pt x="492" y="393"/>
                </a:lnTo>
                <a:lnTo>
                  <a:pt x="474" y="393"/>
                </a:lnTo>
                <a:lnTo>
                  <a:pt x="455" y="393"/>
                </a:lnTo>
                <a:lnTo>
                  <a:pt x="435" y="396"/>
                </a:lnTo>
                <a:lnTo>
                  <a:pt x="422" y="398"/>
                </a:lnTo>
                <a:lnTo>
                  <a:pt x="409" y="399"/>
                </a:lnTo>
                <a:lnTo>
                  <a:pt x="396" y="402"/>
                </a:lnTo>
                <a:lnTo>
                  <a:pt x="384" y="405"/>
                </a:lnTo>
                <a:lnTo>
                  <a:pt x="384" y="405"/>
                </a:lnTo>
                <a:close/>
                <a:moveTo>
                  <a:pt x="453" y="167"/>
                </a:moveTo>
                <a:lnTo>
                  <a:pt x="450" y="174"/>
                </a:lnTo>
                <a:lnTo>
                  <a:pt x="448" y="181"/>
                </a:lnTo>
                <a:lnTo>
                  <a:pt x="465" y="180"/>
                </a:lnTo>
                <a:lnTo>
                  <a:pt x="481" y="180"/>
                </a:lnTo>
                <a:lnTo>
                  <a:pt x="495" y="180"/>
                </a:lnTo>
                <a:lnTo>
                  <a:pt x="508" y="183"/>
                </a:lnTo>
                <a:lnTo>
                  <a:pt x="508" y="169"/>
                </a:lnTo>
                <a:lnTo>
                  <a:pt x="496" y="167"/>
                </a:lnTo>
                <a:lnTo>
                  <a:pt x="482" y="166"/>
                </a:lnTo>
                <a:lnTo>
                  <a:pt x="468" y="166"/>
                </a:lnTo>
                <a:lnTo>
                  <a:pt x="453" y="167"/>
                </a:lnTo>
                <a:lnTo>
                  <a:pt x="453" y="167"/>
                </a:lnTo>
                <a:close/>
                <a:moveTo>
                  <a:pt x="215" y="250"/>
                </a:moveTo>
                <a:lnTo>
                  <a:pt x="251" y="250"/>
                </a:lnTo>
                <a:lnTo>
                  <a:pt x="249" y="238"/>
                </a:lnTo>
                <a:lnTo>
                  <a:pt x="246" y="228"/>
                </a:lnTo>
                <a:lnTo>
                  <a:pt x="243" y="217"/>
                </a:lnTo>
                <a:lnTo>
                  <a:pt x="239" y="207"/>
                </a:lnTo>
                <a:lnTo>
                  <a:pt x="231" y="188"/>
                </a:lnTo>
                <a:lnTo>
                  <a:pt x="223" y="169"/>
                </a:lnTo>
                <a:lnTo>
                  <a:pt x="213" y="150"/>
                </a:lnTo>
                <a:lnTo>
                  <a:pt x="206" y="133"/>
                </a:lnTo>
                <a:lnTo>
                  <a:pt x="204" y="123"/>
                </a:lnTo>
                <a:lnTo>
                  <a:pt x="203" y="115"/>
                </a:lnTo>
                <a:lnTo>
                  <a:pt x="203" y="108"/>
                </a:lnTo>
                <a:lnTo>
                  <a:pt x="203" y="100"/>
                </a:lnTo>
                <a:lnTo>
                  <a:pt x="205" y="90"/>
                </a:lnTo>
                <a:lnTo>
                  <a:pt x="209" y="82"/>
                </a:lnTo>
                <a:lnTo>
                  <a:pt x="213" y="74"/>
                </a:lnTo>
                <a:lnTo>
                  <a:pt x="219" y="67"/>
                </a:lnTo>
                <a:lnTo>
                  <a:pt x="225" y="60"/>
                </a:lnTo>
                <a:lnTo>
                  <a:pt x="231" y="54"/>
                </a:lnTo>
                <a:lnTo>
                  <a:pt x="238" y="49"/>
                </a:lnTo>
                <a:lnTo>
                  <a:pt x="245" y="46"/>
                </a:lnTo>
                <a:lnTo>
                  <a:pt x="257" y="40"/>
                </a:lnTo>
                <a:lnTo>
                  <a:pt x="269" y="38"/>
                </a:lnTo>
                <a:lnTo>
                  <a:pt x="281" y="35"/>
                </a:lnTo>
                <a:lnTo>
                  <a:pt x="294" y="35"/>
                </a:lnTo>
                <a:lnTo>
                  <a:pt x="306" y="35"/>
                </a:lnTo>
                <a:lnTo>
                  <a:pt x="319" y="38"/>
                </a:lnTo>
                <a:lnTo>
                  <a:pt x="331" y="42"/>
                </a:lnTo>
                <a:lnTo>
                  <a:pt x="341" y="47"/>
                </a:lnTo>
                <a:lnTo>
                  <a:pt x="350" y="51"/>
                </a:lnTo>
                <a:lnTo>
                  <a:pt x="357" y="56"/>
                </a:lnTo>
                <a:lnTo>
                  <a:pt x="362" y="61"/>
                </a:lnTo>
                <a:lnTo>
                  <a:pt x="368" y="68"/>
                </a:lnTo>
                <a:lnTo>
                  <a:pt x="373" y="75"/>
                </a:lnTo>
                <a:lnTo>
                  <a:pt x="377" y="82"/>
                </a:lnTo>
                <a:lnTo>
                  <a:pt x="380" y="90"/>
                </a:lnTo>
                <a:lnTo>
                  <a:pt x="382" y="100"/>
                </a:lnTo>
                <a:lnTo>
                  <a:pt x="382" y="107"/>
                </a:lnTo>
                <a:lnTo>
                  <a:pt x="382" y="115"/>
                </a:lnTo>
                <a:lnTo>
                  <a:pt x="381" y="123"/>
                </a:lnTo>
                <a:lnTo>
                  <a:pt x="378" y="132"/>
                </a:lnTo>
                <a:lnTo>
                  <a:pt x="371" y="150"/>
                </a:lnTo>
                <a:lnTo>
                  <a:pt x="362" y="169"/>
                </a:lnTo>
                <a:lnTo>
                  <a:pt x="354" y="188"/>
                </a:lnTo>
                <a:lnTo>
                  <a:pt x="346" y="207"/>
                </a:lnTo>
                <a:lnTo>
                  <a:pt x="342" y="217"/>
                </a:lnTo>
                <a:lnTo>
                  <a:pt x="339" y="228"/>
                </a:lnTo>
                <a:lnTo>
                  <a:pt x="337" y="238"/>
                </a:lnTo>
                <a:lnTo>
                  <a:pt x="334" y="250"/>
                </a:lnTo>
                <a:lnTo>
                  <a:pt x="371" y="250"/>
                </a:lnTo>
                <a:lnTo>
                  <a:pt x="374" y="232"/>
                </a:lnTo>
                <a:lnTo>
                  <a:pt x="380" y="216"/>
                </a:lnTo>
                <a:lnTo>
                  <a:pt x="387" y="200"/>
                </a:lnTo>
                <a:lnTo>
                  <a:pt x="394" y="183"/>
                </a:lnTo>
                <a:lnTo>
                  <a:pt x="405" y="161"/>
                </a:lnTo>
                <a:lnTo>
                  <a:pt x="413" y="139"/>
                </a:lnTo>
                <a:lnTo>
                  <a:pt x="416" y="127"/>
                </a:lnTo>
                <a:lnTo>
                  <a:pt x="418" y="116"/>
                </a:lnTo>
                <a:lnTo>
                  <a:pt x="419" y="105"/>
                </a:lnTo>
                <a:lnTo>
                  <a:pt x="418" y="94"/>
                </a:lnTo>
                <a:lnTo>
                  <a:pt x="414" y="80"/>
                </a:lnTo>
                <a:lnTo>
                  <a:pt x="409" y="68"/>
                </a:lnTo>
                <a:lnTo>
                  <a:pt x="404" y="56"/>
                </a:lnTo>
                <a:lnTo>
                  <a:pt x="396" y="47"/>
                </a:lnTo>
                <a:lnTo>
                  <a:pt x="388" y="38"/>
                </a:lnTo>
                <a:lnTo>
                  <a:pt x="379" y="29"/>
                </a:lnTo>
                <a:lnTo>
                  <a:pt x="369" y="21"/>
                </a:lnTo>
                <a:lnTo>
                  <a:pt x="358" y="15"/>
                </a:lnTo>
                <a:lnTo>
                  <a:pt x="344" y="8"/>
                </a:lnTo>
                <a:lnTo>
                  <a:pt x="327" y="4"/>
                </a:lnTo>
                <a:lnTo>
                  <a:pt x="311" y="1"/>
                </a:lnTo>
                <a:lnTo>
                  <a:pt x="294" y="0"/>
                </a:lnTo>
                <a:lnTo>
                  <a:pt x="278" y="0"/>
                </a:lnTo>
                <a:lnTo>
                  <a:pt x="262" y="2"/>
                </a:lnTo>
                <a:lnTo>
                  <a:pt x="245" y="7"/>
                </a:lnTo>
                <a:lnTo>
                  <a:pt x="230" y="13"/>
                </a:lnTo>
                <a:lnTo>
                  <a:pt x="219" y="20"/>
                </a:lnTo>
                <a:lnTo>
                  <a:pt x="209" y="27"/>
                </a:lnTo>
                <a:lnTo>
                  <a:pt x="199" y="35"/>
                </a:lnTo>
                <a:lnTo>
                  <a:pt x="191" y="45"/>
                </a:lnTo>
                <a:lnTo>
                  <a:pt x="184" y="55"/>
                </a:lnTo>
                <a:lnTo>
                  <a:pt x="177" y="66"/>
                </a:lnTo>
                <a:lnTo>
                  <a:pt x="172" y="79"/>
                </a:lnTo>
                <a:lnTo>
                  <a:pt x="169" y="93"/>
                </a:lnTo>
                <a:lnTo>
                  <a:pt x="166" y="105"/>
                </a:lnTo>
                <a:lnTo>
                  <a:pt x="166" y="116"/>
                </a:lnTo>
                <a:lnTo>
                  <a:pt x="169" y="127"/>
                </a:lnTo>
                <a:lnTo>
                  <a:pt x="171" y="139"/>
                </a:lnTo>
                <a:lnTo>
                  <a:pt x="179" y="161"/>
                </a:lnTo>
                <a:lnTo>
                  <a:pt x="191" y="184"/>
                </a:lnTo>
                <a:lnTo>
                  <a:pt x="198" y="200"/>
                </a:lnTo>
                <a:lnTo>
                  <a:pt x="205" y="216"/>
                </a:lnTo>
                <a:lnTo>
                  <a:pt x="211" y="232"/>
                </a:lnTo>
                <a:lnTo>
                  <a:pt x="215" y="250"/>
                </a:lnTo>
                <a:lnTo>
                  <a:pt x="215" y="250"/>
                </a:lnTo>
                <a:close/>
                <a:moveTo>
                  <a:pt x="264" y="249"/>
                </a:moveTo>
                <a:lnTo>
                  <a:pt x="277" y="245"/>
                </a:lnTo>
                <a:lnTo>
                  <a:pt x="257" y="156"/>
                </a:lnTo>
                <a:lnTo>
                  <a:pt x="260" y="155"/>
                </a:lnTo>
                <a:lnTo>
                  <a:pt x="264" y="155"/>
                </a:lnTo>
                <a:lnTo>
                  <a:pt x="270" y="155"/>
                </a:lnTo>
                <a:lnTo>
                  <a:pt x="277" y="159"/>
                </a:lnTo>
                <a:lnTo>
                  <a:pt x="281" y="161"/>
                </a:lnTo>
                <a:lnTo>
                  <a:pt x="285" y="157"/>
                </a:lnTo>
                <a:lnTo>
                  <a:pt x="290" y="155"/>
                </a:lnTo>
                <a:lnTo>
                  <a:pt x="294" y="154"/>
                </a:lnTo>
                <a:lnTo>
                  <a:pt x="299" y="155"/>
                </a:lnTo>
                <a:lnTo>
                  <a:pt x="306" y="159"/>
                </a:lnTo>
                <a:lnTo>
                  <a:pt x="310" y="161"/>
                </a:lnTo>
                <a:lnTo>
                  <a:pt x="313" y="159"/>
                </a:lnTo>
                <a:lnTo>
                  <a:pt x="318" y="156"/>
                </a:lnTo>
                <a:lnTo>
                  <a:pt x="323" y="155"/>
                </a:lnTo>
                <a:lnTo>
                  <a:pt x="326" y="155"/>
                </a:lnTo>
                <a:lnTo>
                  <a:pt x="331" y="156"/>
                </a:lnTo>
                <a:lnTo>
                  <a:pt x="311" y="247"/>
                </a:lnTo>
                <a:lnTo>
                  <a:pt x="325" y="249"/>
                </a:lnTo>
                <a:lnTo>
                  <a:pt x="345" y="155"/>
                </a:lnTo>
                <a:lnTo>
                  <a:pt x="346" y="150"/>
                </a:lnTo>
                <a:lnTo>
                  <a:pt x="342" y="148"/>
                </a:lnTo>
                <a:lnTo>
                  <a:pt x="334" y="143"/>
                </a:lnTo>
                <a:lnTo>
                  <a:pt x="326" y="141"/>
                </a:lnTo>
                <a:lnTo>
                  <a:pt x="321" y="141"/>
                </a:lnTo>
                <a:lnTo>
                  <a:pt x="318" y="142"/>
                </a:lnTo>
                <a:lnTo>
                  <a:pt x="313" y="143"/>
                </a:lnTo>
                <a:lnTo>
                  <a:pt x="310" y="146"/>
                </a:lnTo>
                <a:lnTo>
                  <a:pt x="303" y="142"/>
                </a:lnTo>
                <a:lnTo>
                  <a:pt x="294" y="140"/>
                </a:lnTo>
                <a:lnTo>
                  <a:pt x="291" y="141"/>
                </a:lnTo>
                <a:lnTo>
                  <a:pt x="287" y="141"/>
                </a:lnTo>
                <a:lnTo>
                  <a:pt x="283" y="143"/>
                </a:lnTo>
                <a:lnTo>
                  <a:pt x="279" y="146"/>
                </a:lnTo>
                <a:lnTo>
                  <a:pt x="271" y="142"/>
                </a:lnTo>
                <a:lnTo>
                  <a:pt x="264" y="141"/>
                </a:lnTo>
                <a:lnTo>
                  <a:pt x="259" y="142"/>
                </a:lnTo>
                <a:lnTo>
                  <a:pt x="254" y="143"/>
                </a:lnTo>
                <a:lnTo>
                  <a:pt x="250" y="144"/>
                </a:lnTo>
                <a:lnTo>
                  <a:pt x="245" y="148"/>
                </a:lnTo>
                <a:lnTo>
                  <a:pt x="242" y="150"/>
                </a:lnTo>
                <a:lnTo>
                  <a:pt x="243" y="155"/>
                </a:lnTo>
                <a:lnTo>
                  <a:pt x="264" y="249"/>
                </a:lnTo>
                <a:close/>
                <a:moveTo>
                  <a:pt x="220" y="271"/>
                </a:moveTo>
                <a:lnTo>
                  <a:pt x="238" y="356"/>
                </a:lnTo>
                <a:lnTo>
                  <a:pt x="267" y="356"/>
                </a:lnTo>
                <a:lnTo>
                  <a:pt x="269" y="360"/>
                </a:lnTo>
                <a:lnTo>
                  <a:pt x="270" y="365"/>
                </a:lnTo>
                <a:lnTo>
                  <a:pt x="273" y="369"/>
                </a:lnTo>
                <a:lnTo>
                  <a:pt x="277" y="372"/>
                </a:lnTo>
                <a:lnTo>
                  <a:pt x="280" y="375"/>
                </a:lnTo>
                <a:lnTo>
                  <a:pt x="285" y="377"/>
                </a:lnTo>
                <a:lnTo>
                  <a:pt x="290" y="378"/>
                </a:lnTo>
                <a:lnTo>
                  <a:pt x="294" y="378"/>
                </a:lnTo>
                <a:lnTo>
                  <a:pt x="300" y="378"/>
                </a:lnTo>
                <a:lnTo>
                  <a:pt x="305" y="377"/>
                </a:lnTo>
                <a:lnTo>
                  <a:pt x="308" y="375"/>
                </a:lnTo>
                <a:lnTo>
                  <a:pt x="313" y="372"/>
                </a:lnTo>
                <a:lnTo>
                  <a:pt x="317" y="369"/>
                </a:lnTo>
                <a:lnTo>
                  <a:pt x="319" y="365"/>
                </a:lnTo>
                <a:lnTo>
                  <a:pt x="321" y="360"/>
                </a:lnTo>
                <a:lnTo>
                  <a:pt x="323" y="356"/>
                </a:lnTo>
                <a:lnTo>
                  <a:pt x="348" y="356"/>
                </a:lnTo>
                <a:lnTo>
                  <a:pt x="367" y="271"/>
                </a:lnTo>
                <a:lnTo>
                  <a:pt x="220" y="271"/>
                </a:lnTo>
                <a:close/>
                <a:moveTo>
                  <a:pt x="121" y="127"/>
                </a:moveTo>
                <a:lnTo>
                  <a:pt x="104" y="127"/>
                </a:lnTo>
                <a:lnTo>
                  <a:pt x="89" y="128"/>
                </a:lnTo>
                <a:lnTo>
                  <a:pt x="74" y="130"/>
                </a:lnTo>
                <a:lnTo>
                  <a:pt x="61" y="134"/>
                </a:lnTo>
                <a:lnTo>
                  <a:pt x="61" y="460"/>
                </a:lnTo>
                <a:lnTo>
                  <a:pt x="85" y="457"/>
                </a:lnTo>
                <a:lnTo>
                  <a:pt x="110" y="456"/>
                </a:lnTo>
                <a:lnTo>
                  <a:pt x="135" y="457"/>
                </a:lnTo>
                <a:lnTo>
                  <a:pt x="159" y="459"/>
                </a:lnTo>
                <a:lnTo>
                  <a:pt x="184" y="461"/>
                </a:lnTo>
                <a:lnTo>
                  <a:pt x="209" y="466"/>
                </a:lnTo>
                <a:lnTo>
                  <a:pt x="235" y="471"/>
                </a:lnTo>
                <a:lnTo>
                  <a:pt x="259" y="477"/>
                </a:lnTo>
                <a:lnTo>
                  <a:pt x="270" y="479"/>
                </a:lnTo>
                <a:lnTo>
                  <a:pt x="270" y="432"/>
                </a:lnTo>
                <a:lnTo>
                  <a:pt x="276" y="434"/>
                </a:lnTo>
                <a:lnTo>
                  <a:pt x="281" y="437"/>
                </a:lnTo>
                <a:lnTo>
                  <a:pt x="288" y="437"/>
                </a:lnTo>
                <a:lnTo>
                  <a:pt x="294" y="438"/>
                </a:lnTo>
                <a:lnTo>
                  <a:pt x="301" y="437"/>
                </a:lnTo>
                <a:lnTo>
                  <a:pt x="308" y="437"/>
                </a:lnTo>
                <a:lnTo>
                  <a:pt x="314" y="434"/>
                </a:lnTo>
                <a:lnTo>
                  <a:pt x="320" y="432"/>
                </a:lnTo>
                <a:lnTo>
                  <a:pt x="320" y="479"/>
                </a:lnTo>
                <a:lnTo>
                  <a:pt x="331" y="477"/>
                </a:lnTo>
                <a:lnTo>
                  <a:pt x="355" y="471"/>
                </a:lnTo>
                <a:lnTo>
                  <a:pt x="380" y="466"/>
                </a:lnTo>
                <a:lnTo>
                  <a:pt x="406" y="461"/>
                </a:lnTo>
                <a:lnTo>
                  <a:pt x="431" y="459"/>
                </a:lnTo>
                <a:lnTo>
                  <a:pt x="455" y="457"/>
                </a:lnTo>
                <a:lnTo>
                  <a:pt x="480" y="456"/>
                </a:lnTo>
                <a:lnTo>
                  <a:pt x="504" y="457"/>
                </a:lnTo>
                <a:lnTo>
                  <a:pt x="529" y="460"/>
                </a:lnTo>
                <a:lnTo>
                  <a:pt x="529" y="134"/>
                </a:lnTo>
                <a:lnTo>
                  <a:pt x="515" y="129"/>
                </a:lnTo>
                <a:lnTo>
                  <a:pt x="499" y="127"/>
                </a:lnTo>
                <a:lnTo>
                  <a:pt x="482" y="127"/>
                </a:lnTo>
                <a:lnTo>
                  <a:pt x="463" y="127"/>
                </a:lnTo>
                <a:lnTo>
                  <a:pt x="465" y="116"/>
                </a:lnTo>
                <a:lnTo>
                  <a:pt x="465" y="105"/>
                </a:lnTo>
                <a:lnTo>
                  <a:pt x="487" y="105"/>
                </a:lnTo>
                <a:lnTo>
                  <a:pt x="507" y="106"/>
                </a:lnTo>
                <a:lnTo>
                  <a:pt x="517" y="108"/>
                </a:lnTo>
                <a:lnTo>
                  <a:pt x="527" y="110"/>
                </a:lnTo>
                <a:lnTo>
                  <a:pt x="536" y="113"/>
                </a:lnTo>
                <a:lnTo>
                  <a:pt x="544" y="116"/>
                </a:lnTo>
                <a:lnTo>
                  <a:pt x="551" y="119"/>
                </a:lnTo>
                <a:lnTo>
                  <a:pt x="551" y="126"/>
                </a:lnTo>
                <a:lnTo>
                  <a:pt x="551" y="156"/>
                </a:lnTo>
                <a:lnTo>
                  <a:pt x="590" y="163"/>
                </a:lnTo>
                <a:lnTo>
                  <a:pt x="590" y="533"/>
                </a:lnTo>
                <a:lnTo>
                  <a:pt x="568" y="529"/>
                </a:lnTo>
                <a:lnTo>
                  <a:pt x="543" y="526"/>
                </a:lnTo>
                <a:lnTo>
                  <a:pt x="519" y="524"/>
                </a:lnTo>
                <a:lnTo>
                  <a:pt x="490" y="521"/>
                </a:lnTo>
                <a:lnTo>
                  <a:pt x="458" y="521"/>
                </a:lnTo>
                <a:lnTo>
                  <a:pt x="421" y="524"/>
                </a:lnTo>
                <a:lnTo>
                  <a:pt x="380" y="528"/>
                </a:lnTo>
                <a:lnTo>
                  <a:pt x="331" y="536"/>
                </a:lnTo>
                <a:lnTo>
                  <a:pt x="331" y="548"/>
                </a:lnTo>
                <a:lnTo>
                  <a:pt x="307" y="555"/>
                </a:lnTo>
                <a:lnTo>
                  <a:pt x="294" y="556"/>
                </a:lnTo>
                <a:lnTo>
                  <a:pt x="283" y="555"/>
                </a:lnTo>
                <a:lnTo>
                  <a:pt x="259" y="548"/>
                </a:lnTo>
                <a:lnTo>
                  <a:pt x="259" y="536"/>
                </a:lnTo>
                <a:lnTo>
                  <a:pt x="210" y="528"/>
                </a:lnTo>
                <a:lnTo>
                  <a:pt x="169" y="524"/>
                </a:lnTo>
                <a:lnTo>
                  <a:pt x="132" y="521"/>
                </a:lnTo>
                <a:lnTo>
                  <a:pt x="100" y="521"/>
                </a:lnTo>
                <a:lnTo>
                  <a:pt x="71" y="524"/>
                </a:lnTo>
                <a:lnTo>
                  <a:pt x="47" y="526"/>
                </a:lnTo>
                <a:lnTo>
                  <a:pt x="22" y="529"/>
                </a:lnTo>
                <a:lnTo>
                  <a:pt x="0" y="533"/>
                </a:lnTo>
                <a:lnTo>
                  <a:pt x="0" y="163"/>
                </a:lnTo>
                <a:lnTo>
                  <a:pt x="38" y="156"/>
                </a:lnTo>
                <a:lnTo>
                  <a:pt x="38" y="126"/>
                </a:lnTo>
                <a:lnTo>
                  <a:pt x="38" y="119"/>
                </a:lnTo>
                <a:lnTo>
                  <a:pt x="46" y="116"/>
                </a:lnTo>
                <a:lnTo>
                  <a:pt x="62" y="110"/>
                </a:lnTo>
                <a:lnTo>
                  <a:pt x="81" y="107"/>
                </a:lnTo>
                <a:lnTo>
                  <a:pt x="100" y="105"/>
                </a:lnTo>
                <a:lnTo>
                  <a:pt x="121" y="105"/>
                </a:lnTo>
                <a:lnTo>
                  <a:pt x="121" y="116"/>
                </a:lnTo>
                <a:lnTo>
                  <a:pt x="121" y="127"/>
                </a:lnTo>
                <a:lnTo>
                  <a:pt x="121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5" name="Freeform 88"/>
          <p:cNvSpPr>
            <a:spLocks noEditPoints="1"/>
          </p:cNvSpPr>
          <p:nvPr/>
        </p:nvSpPr>
        <p:spPr bwMode="auto">
          <a:xfrm>
            <a:off x="9336965" y="2286303"/>
            <a:ext cx="576064" cy="611481"/>
          </a:xfrm>
          <a:custGeom>
            <a:avLst/>
            <a:gdLst>
              <a:gd name="T0" fmla="*/ 97 w 590"/>
              <a:gd name="T1" fmla="*/ 217 h 556"/>
              <a:gd name="T2" fmla="*/ 149 w 590"/>
              <a:gd name="T3" fmla="*/ 205 h 556"/>
              <a:gd name="T4" fmla="*/ 82 w 590"/>
              <a:gd name="T5" fmla="*/ 244 h 556"/>
              <a:gd name="T6" fmla="*/ 171 w 590"/>
              <a:gd name="T7" fmla="*/ 259 h 556"/>
              <a:gd name="T8" fmla="*/ 164 w 590"/>
              <a:gd name="T9" fmla="*/ 363 h 556"/>
              <a:gd name="T10" fmla="*/ 97 w 590"/>
              <a:gd name="T11" fmla="*/ 373 h 556"/>
              <a:gd name="T12" fmla="*/ 197 w 590"/>
              <a:gd name="T13" fmla="*/ 382 h 556"/>
              <a:gd name="T14" fmla="*/ 135 w 590"/>
              <a:gd name="T15" fmla="*/ 393 h 556"/>
              <a:gd name="T16" fmla="*/ 132 w 590"/>
              <a:gd name="T17" fmla="*/ 407 h 556"/>
              <a:gd name="T18" fmla="*/ 131 w 590"/>
              <a:gd name="T19" fmla="*/ 167 h 556"/>
              <a:gd name="T20" fmla="*/ 107 w 590"/>
              <a:gd name="T21" fmla="*/ 180 h 556"/>
              <a:gd name="T22" fmla="*/ 433 w 590"/>
              <a:gd name="T23" fmla="*/ 214 h 556"/>
              <a:gd name="T24" fmla="*/ 508 w 590"/>
              <a:gd name="T25" fmla="*/ 221 h 556"/>
              <a:gd name="T26" fmla="*/ 419 w 590"/>
              <a:gd name="T27" fmla="*/ 247 h 556"/>
              <a:gd name="T28" fmla="*/ 458 w 590"/>
              <a:gd name="T29" fmla="*/ 255 h 556"/>
              <a:gd name="T30" fmla="*/ 455 w 590"/>
              <a:gd name="T31" fmla="*/ 242 h 556"/>
              <a:gd name="T32" fmla="*/ 401 w 590"/>
              <a:gd name="T33" fmla="*/ 380 h 556"/>
              <a:gd name="T34" fmla="*/ 508 w 590"/>
              <a:gd name="T35" fmla="*/ 376 h 556"/>
              <a:gd name="T36" fmla="*/ 414 w 590"/>
              <a:gd name="T37" fmla="*/ 365 h 556"/>
              <a:gd name="T38" fmla="*/ 409 w 590"/>
              <a:gd name="T39" fmla="*/ 413 h 556"/>
              <a:gd name="T40" fmla="*/ 508 w 590"/>
              <a:gd name="T41" fmla="*/ 397 h 556"/>
              <a:gd name="T42" fmla="*/ 396 w 590"/>
              <a:gd name="T43" fmla="*/ 402 h 556"/>
              <a:gd name="T44" fmla="*/ 481 w 590"/>
              <a:gd name="T45" fmla="*/ 180 h 556"/>
              <a:gd name="T46" fmla="*/ 453 w 590"/>
              <a:gd name="T47" fmla="*/ 167 h 556"/>
              <a:gd name="T48" fmla="*/ 239 w 590"/>
              <a:gd name="T49" fmla="*/ 207 h 556"/>
              <a:gd name="T50" fmla="*/ 203 w 590"/>
              <a:gd name="T51" fmla="*/ 108 h 556"/>
              <a:gd name="T52" fmla="*/ 231 w 590"/>
              <a:gd name="T53" fmla="*/ 54 h 556"/>
              <a:gd name="T54" fmla="*/ 306 w 590"/>
              <a:gd name="T55" fmla="*/ 35 h 556"/>
              <a:gd name="T56" fmla="*/ 368 w 590"/>
              <a:gd name="T57" fmla="*/ 68 h 556"/>
              <a:gd name="T58" fmla="*/ 381 w 590"/>
              <a:gd name="T59" fmla="*/ 123 h 556"/>
              <a:gd name="T60" fmla="*/ 339 w 590"/>
              <a:gd name="T61" fmla="*/ 228 h 556"/>
              <a:gd name="T62" fmla="*/ 394 w 590"/>
              <a:gd name="T63" fmla="*/ 183 h 556"/>
              <a:gd name="T64" fmla="*/ 414 w 590"/>
              <a:gd name="T65" fmla="*/ 80 h 556"/>
              <a:gd name="T66" fmla="*/ 358 w 590"/>
              <a:gd name="T67" fmla="*/ 15 h 556"/>
              <a:gd name="T68" fmla="*/ 245 w 590"/>
              <a:gd name="T69" fmla="*/ 7 h 556"/>
              <a:gd name="T70" fmla="*/ 177 w 590"/>
              <a:gd name="T71" fmla="*/ 66 h 556"/>
              <a:gd name="T72" fmla="*/ 179 w 590"/>
              <a:gd name="T73" fmla="*/ 161 h 556"/>
              <a:gd name="T74" fmla="*/ 264 w 590"/>
              <a:gd name="T75" fmla="*/ 249 h 556"/>
              <a:gd name="T76" fmla="*/ 281 w 590"/>
              <a:gd name="T77" fmla="*/ 161 h 556"/>
              <a:gd name="T78" fmla="*/ 313 w 590"/>
              <a:gd name="T79" fmla="*/ 159 h 556"/>
              <a:gd name="T80" fmla="*/ 345 w 590"/>
              <a:gd name="T81" fmla="*/ 155 h 556"/>
              <a:gd name="T82" fmla="*/ 313 w 590"/>
              <a:gd name="T83" fmla="*/ 143 h 556"/>
              <a:gd name="T84" fmla="*/ 279 w 590"/>
              <a:gd name="T85" fmla="*/ 146 h 556"/>
              <a:gd name="T86" fmla="*/ 242 w 590"/>
              <a:gd name="T87" fmla="*/ 150 h 556"/>
              <a:gd name="T88" fmla="*/ 270 w 590"/>
              <a:gd name="T89" fmla="*/ 365 h 556"/>
              <a:gd name="T90" fmla="*/ 300 w 590"/>
              <a:gd name="T91" fmla="*/ 378 h 556"/>
              <a:gd name="T92" fmla="*/ 323 w 590"/>
              <a:gd name="T93" fmla="*/ 356 h 556"/>
              <a:gd name="T94" fmla="*/ 74 w 590"/>
              <a:gd name="T95" fmla="*/ 130 h 556"/>
              <a:gd name="T96" fmla="*/ 184 w 590"/>
              <a:gd name="T97" fmla="*/ 461 h 556"/>
              <a:gd name="T98" fmla="*/ 281 w 590"/>
              <a:gd name="T99" fmla="*/ 437 h 556"/>
              <a:gd name="T100" fmla="*/ 320 w 590"/>
              <a:gd name="T101" fmla="*/ 479 h 556"/>
              <a:gd name="T102" fmla="*/ 480 w 590"/>
              <a:gd name="T103" fmla="*/ 456 h 556"/>
              <a:gd name="T104" fmla="*/ 463 w 590"/>
              <a:gd name="T105" fmla="*/ 127 h 556"/>
              <a:gd name="T106" fmla="*/ 536 w 590"/>
              <a:gd name="T107" fmla="*/ 113 h 556"/>
              <a:gd name="T108" fmla="*/ 568 w 590"/>
              <a:gd name="T109" fmla="*/ 529 h 556"/>
              <a:gd name="T110" fmla="*/ 331 w 590"/>
              <a:gd name="T111" fmla="*/ 536 h 556"/>
              <a:gd name="T112" fmla="*/ 210 w 590"/>
              <a:gd name="T113" fmla="*/ 528 h 556"/>
              <a:gd name="T114" fmla="*/ 0 w 590"/>
              <a:gd name="T115" fmla="*/ 533 h 556"/>
              <a:gd name="T116" fmla="*/ 81 w 590"/>
              <a:gd name="T117" fmla="*/ 107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90" h="556">
                <a:moveTo>
                  <a:pt x="149" y="205"/>
                </a:moveTo>
                <a:lnTo>
                  <a:pt x="130" y="204"/>
                </a:lnTo>
                <a:lnTo>
                  <a:pt x="112" y="203"/>
                </a:lnTo>
                <a:lnTo>
                  <a:pt x="97" y="204"/>
                </a:lnTo>
                <a:lnTo>
                  <a:pt x="82" y="207"/>
                </a:lnTo>
                <a:lnTo>
                  <a:pt x="82" y="221"/>
                </a:lnTo>
                <a:lnTo>
                  <a:pt x="97" y="217"/>
                </a:lnTo>
                <a:lnTo>
                  <a:pt x="114" y="217"/>
                </a:lnTo>
                <a:lnTo>
                  <a:pt x="132" y="217"/>
                </a:lnTo>
                <a:lnTo>
                  <a:pt x="152" y="220"/>
                </a:lnTo>
                <a:lnTo>
                  <a:pt x="156" y="220"/>
                </a:lnTo>
                <a:lnTo>
                  <a:pt x="152" y="214"/>
                </a:lnTo>
                <a:lnTo>
                  <a:pt x="149" y="207"/>
                </a:lnTo>
                <a:lnTo>
                  <a:pt x="149" y="205"/>
                </a:lnTo>
                <a:close/>
                <a:moveTo>
                  <a:pt x="166" y="245"/>
                </a:moveTo>
                <a:lnTo>
                  <a:pt x="161" y="244"/>
                </a:lnTo>
                <a:lnTo>
                  <a:pt x="155" y="244"/>
                </a:lnTo>
                <a:lnTo>
                  <a:pt x="135" y="242"/>
                </a:lnTo>
                <a:lnTo>
                  <a:pt x="116" y="241"/>
                </a:lnTo>
                <a:lnTo>
                  <a:pt x="98" y="242"/>
                </a:lnTo>
                <a:lnTo>
                  <a:pt x="82" y="244"/>
                </a:lnTo>
                <a:lnTo>
                  <a:pt x="82" y="258"/>
                </a:lnTo>
                <a:lnTo>
                  <a:pt x="97" y="255"/>
                </a:lnTo>
                <a:lnTo>
                  <a:pt x="114" y="255"/>
                </a:lnTo>
                <a:lnTo>
                  <a:pt x="132" y="255"/>
                </a:lnTo>
                <a:lnTo>
                  <a:pt x="152" y="257"/>
                </a:lnTo>
                <a:lnTo>
                  <a:pt x="162" y="258"/>
                </a:lnTo>
                <a:lnTo>
                  <a:pt x="171" y="259"/>
                </a:lnTo>
                <a:lnTo>
                  <a:pt x="169" y="252"/>
                </a:lnTo>
                <a:lnTo>
                  <a:pt x="166" y="245"/>
                </a:lnTo>
                <a:lnTo>
                  <a:pt x="166" y="245"/>
                </a:lnTo>
                <a:close/>
                <a:moveTo>
                  <a:pt x="195" y="367"/>
                </a:moveTo>
                <a:lnTo>
                  <a:pt x="184" y="366"/>
                </a:lnTo>
                <a:lnTo>
                  <a:pt x="175" y="364"/>
                </a:lnTo>
                <a:lnTo>
                  <a:pt x="164" y="363"/>
                </a:lnTo>
                <a:lnTo>
                  <a:pt x="155" y="362"/>
                </a:lnTo>
                <a:lnTo>
                  <a:pt x="135" y="359"/>
                </a:lnTo>
                <a:lnTo>
                  <a:pt x="116" y="359"/>
                </a:lnTo>
                <a:lnTo>
                  <a:pt x="98" y="359"/>
                </a:lnTo>
                <a:lnTo>
                  <a:pt x="82" y="362"/>
                </a:lnTo>
                <a:lnTo>
                  <a:pt x="82" y="376"/>
                </a:lnTo>
                <a:lnTo>
                  <a:pt x="97" y="373"/>
                </a:lnTo>
                <a:lnTo>
                  <a:pt x="114" y="372"/>
                </a:lnTo>
                <a:lnTo>
                  <a:pt x="132" y="372"/>
                </a:lnTo>
                <a:lnTo>
                  <a:pt x="152" y="375"/>
                </a:lnTo>
                <a:lnTo>
                  <a:pt x="164" y="376"/>
                </a:lnTo>
                <a:lnTo>
                  <a:pt x="175" y="378"/>
                </a:lnTo>
                <a:lnTo>
                  <a:pt x="186" y="380"/>
                </a:lnTo>
                <a:lnTo>
                  <a:pt x="197" y="382"/>
                </a:lnTo>
                <a:lnTo>
                  <a:pt x="195" y="367"/>
                </a:lnTo>
                <a:close/>
                <a:moveTo>
                  <a:pt x="202" y="404"/>
                </a:moveTo>
                <a:lnTo>
                  <a:pt x="190" y="402"/>
                </a:lnTo>
                <a:lnTo>
                  <a:pt x="178" y="399"/>
                </a:lnTo>
                <a:lnTo>
                  <a:pt x="166" y="398"/>
                </a:lnTo>
                <a:lnTo>
                  <a:pt x="155" y="396"/>
                </a:lnTo>
                <a:lnTo>
                  <a:pt x="135" y="393"/>
                </a:lnTo>
                <a:lnTo>
                  <a:pt x="116" y="393"/>
                </a:lnTo>
                <a:lnTo>
                  <a:pt x="98" y="393"/>
                </a:lnTo>
                <a:lnTo>
                  <a:pt x="82" y="397"/>
                </a:lnTo>
                <a:lnTo>
                  <a:pt x="82" y="410"/>
                </a:lnTo>
                <a:lnTo>
                  <a:pt x="97" y="407"/>
                </a:lnTo>
                <a:lnTo>
                  <a:pt x="114" y="406"/>
                </a:lnTo>
                <a:lnTo>
                  <a:pt x="132" y="407"/>
                </a:lnTo>
                <a:lnTo>
                  <a:pt x="152" y="409"/>
                </a:lnTo>
                <a:lnTo>
                  <a:pt x="165" y="411"/>
                </a:lnTo>
                <a:lnTo>
                  <a:pt x="178" y="413"/>
                </a:lnTo>
                <a:lnTo>
                  <a:pt x="191" y="416"/>
                </a:lnTo>
                <a:lnTo>
                  <a:pt x="204" y="418"/>
                </a:lnTo>
                <a:lnTo>
                  <a:pt x="202" y="404"/>
                </a:lnTo>
                <a:close/>
                <a:moveTo>
                  <a:pt x="131" y="167"/>
                </a:moveTo>
                <a:lnTo>
                  <a:pt x="118" y="166"/>
                </a:lnTo>
                <a:lnTo>
                  <a:pt x="105" y="166"/>
                </a:lnTo>
                <a:lnTo>
                  <a:pt x="94" y="167"/>
                </a:lnTo>
                <a:lnTo>
                  <a:pt x="82" y="169"/>
                </a:lnTo>
                <a:lnTo>
                  <a:pt x="82" y="183"/>
                </a:lnTo>
                <a:lnTo>
                  <a:pt x="94" y="181"/>
                </a:lnTo>
                <a:lnTo>
                  <a:pt x="107" y="180"/>
                </a:lnTo>
                <a:lnTo>
                  <a:pt x="122" y="180"/>
                </a:lnTo>
                <a:lnTo>
                  <a:pt x="137" y="180"/>
                </a:lnTo>
                <a:lnTo>
                  <a:pt x="134" y="173"/>
                </a:lnTo>
                <a:lnTo>
                  <a:pt x="131" y="167"/>
                </a:lnTo>
                <a:lnTo>
                  <a:pt x="131" y="167"/>
                </a:lnTo>
                <a:close/>
                <a:moveTo>
                  <a:pt x="436" y="207"/>
                </a:moveTo>
                <a:lnTo>
                  <a:pt x="433" y="214"/>
                </a:lnTo>
                <a:lnTo>
                  <a:pt x="429" y="221"/>
                </a:lnTo>
                <a:lnTo>
                  <a:pt x="433" y="220"/>
                </a:lnTo>
                <a:lnTo>
                  <a:pt x="438" y="220"/>
                </a:lnTo>
                <a:lnTo>
                  <a:pt x="458" y="217"/>
                </a:lnTo>
                <a:lnTo>
                  <a:pt x="476" y="217"/>
                </a:lnTo>
                <a:lnTo>
                  <a:pt x="493" y="217"/>
                </a:lnTo>
                <a:lnTo>
                  <a:pt x="508" y="221"/>
                </a:lnTo>
                <a:lnTo>
                  <a:pt x="508" y="207"/>
                </a:lnTo>
                <a:lnTo>
                  <a:pt x="493" y="204"/>
                </a:lnTo>
                <a:lnTo>
                  <a:pt x="475" y="203"/>
                </a:lnTo>
                <a:lnTo>
                  <a:pt x="456" y="204"/>
                </a:lnTo>
                <a:lnTo>
                  <a:pt x="436" y="207"/>
                </a:lnTo>
                <a:lnTo>
                  <a:pt x="436" y="207"/>
                </a:lnTo>
                <a:close/>
                <a:moveTo>
                  <a:pt x="419" y="247"/>
                </a:moveTo>
                <a:lnTo>
                  <a:pt x="419" y="248"/>
                </a:lnTo>
                <a:lnTo>
                  <a:pt x="418" y="249"/>
                </a:lnTo>
                <a:lnTo>
                  <a:pt x="420" y="249"/>
                </a:lnTo>
                <a:lnTo>
                  <a:pt x="418" y="259"/>
                </a:lnTo>
                <a:lnTo>
                  <a:pt x="427" y="258"/>
                </a:lnTo>
                <a:lnTo>
                  <a:pt x="438" y="257"/>
                </a:lnTo>
                <a:lnTo>
                  <a:pt x="458" y="255"/>
                </a:lnTo>
                <a:lnTo>
                  <a:pt x="476" y="255"/>
                </a:lnTo>
                <a:lnTo>
                  <a:pt x="493" y="255"/>
                </a:lnTo>
                <a:lnTo>
                  <a:pt x="508" y="258"/>
                </a:lnTo>
                <a:lnTo>
                  <a:pt x="508" y="244"/>
                </a:lnTo>
                <a:lnTo>
                  <a:pt x="492" y="242"/>
                </a:lnTo>
                <a:lnTo>
                  <a:pt x="474" y="241"/>
                </a:lnTo>
                <a:lnTo>
                  <a:pt x="455" y="242"/>
                </a:lnTo>
                <a:lnTo>
                  <a:pt x="435" y="244"/>
                </a:lnTo>
                <a:lnTo>
                  <a:pt x="427" y="245"/>
                </a:lnTo>
                <a:lnTo>
                  <a:pt x="419" y="247"/>
                </a:lnTo>
                <a:lnTo>
                  <a:pt x="419" y="247"/>
                </a:lnTo>
                <a:close/>
                <a:moveTo>
                  <a:pt x="392" y="369"/>
                </a:moveTo>
                <a:lnTo>
                  <a:pt x="388" y="383"/>
                </a:lnTo>
                <a:lnTo>
                  <a:pt x="401" y="380"/>
                </a:lnTo>
                <a:lnTo>
                  <a:pt x="413" y="378"/>
                </a:lnTo>
                <a:lnTo>
                  <a:pt x="426" y="377"/>
                </a:lnTo>
                <a:lnTo>
                  <a:pt x="438" y="375"/>
                </a:lnTo>
                <a:lnTo>
                  <a:pt x="458" y="372"/>
                </a:lnTo>
                <a:lnTo>
                  <a:pt x="476" y="372"/>
                </a:lnTo>
                <a:lnTo>
                  <a:pt x="493" y="373"/>
                </a:lnTo>
                <a:lnTo>
                  <a:pt x="508" y="376"/>
                </a:lnTo>
                <a:lnTo>
                  <a:pt x="508" y="362"/>
                </a:lnTo>
                <a:lnTo>
                  <a:pt x="492" y="359"/>
                </a:lnTo>
                <a:lnTo>
                  <a:pt x="474" y="359"/>
                </a:lnTo>
                <a:lnTo>
                  <a:pt x="455" y="359"/>
                </a:lnTo>
                <a:lnTo>
                  <a:pt x="435" y="362"/>
                </a:lnTo>
                <a:lnTo>
                  <a:pt x="425" y="363"/>
                </a:lnTo>
                <a:lnTo>
                  <a:pt x="414" y="365"/>
                </a:lnTo>
                <a:lnTo>
                  <a:pt x="402" y="366"/>
                </a:lnTo>
                <a:lnTo>
                  <a:pt x="392" y="369"/>
                </a:lnTo>
                <a:lnTo>
                  <a:pt x="392" y="369"/>
                </a:lnTo>
                <a:close/>
                <a:moveTo>
                  <a:pt x="384" y="405"/>
                </a:moveTo>
                <a:lnTo>
                  <a:pt x="380" y="419"/>
                </a:lnTo>
                <a:lnTo>
                  <a:pt x="395" y="416"/>
                </a:lnTo>
                <a:lnTo>
                  <a:pt x="409" y="413"/>
                </a:lnTo>
                <a:lnTo>
                  <a:pt x="423" y="411"/>
                </a:lnTo>
                <a:lnTo>
                  <a:pt x="438" y="409"/>
                </a:lnTo>
                <a:lnTo>
                  <a:pt x="458" y="407"/>
                </a:lnTo>
                <a:lnTo>
                  <a:pt x="476" y="406"/>
                </a:lnTo>
                <a:lnTo>
                  <a:pt x="493" y="407"/>
                </a:lnTo>
                <a:lnTo>
                  <a:pt x="508" y="410"/>
                </a:lnTo>
                <a:lnTo>
                  <a:pt x="508" y="397"/>
                </a:lnTo>
                <a:lnTo>
                  <a:pt x="492" y="393"/>
                </a:lnTo>
                <a:lnTo>
                  <a:pt x="474" y="393"/>
                </a:lnTo>
                <a:lnTo>
                  <a:pt x="455" y="393"/>
                </a:lnTo>
                <a:lnTo>
                  <a:pt x="435" y="396"/>
                </a:lnTo>
                <a:lnTo>
                  <a:pt x="422" y="398"/>
                </a:lnTo>
                <a:lnTo>
                  <a:pt x="409" y="399"/>
                </a:lnTo>
                <a:lnTo>
                  <a:pt x="396" y="402"/>
                </a:lnTo>
                <a:lnTo>
                  <a:pt x="384" y="405"/>
                </a:lnTo>
                <a:lnTo>
                  <a:pt x="384" y="405"/>
                </a:lnTo>
                <a:close/>
                <a:moveTo>
                  <a:pt x="453" y="167"/>
                </a:moveTo>
                <a:lnTo>
                  <a:pt x="450" y="174"/>
                </a:lnTo>
                <a:lnTo>
                  <a:pt x="448" y="181"/>
                </a:lnTo>
                <a:lnTo>
                  <a:pt x="465" y="180"/>
                </a:lnTo>
                <a:lnTo>
                  <a:pt x="481" y="180"/>
                </a:lnTo>
                <a:lnTo>
                  <a:pt x="495" y="180"/>
                </a:lnTo>
                <a:lnTo>
                  <a:pt x="508" y="183"/>
                </a:lnTo>
                <a:lnTo>
                  <a:pt x="508" y="169"/>
                </a:lnTo>
                <a:lnTo>
                  <a:pt x="496" y="167"/>
                </a:lnTo>
                <a:lnTo>
                  <a:pt x="482" y="166"/>
                </a:lnTo>
                <a:lnTo>
                  <a:pt x="468" y="166"/>
                </a:lnTo>
                <a:lnTo>
                  <a:pt x="453" y="167"/>
                </a:lnTo>
                <a:lnTo>
                  <a:pt x="453" y="167"/>
                </a:lnTo>
                <a:close/>
                <a:moveTo>
                  <a:pt x="215" y="250"/>
                </a:moveTo>
                <a:lnTo>
                  <a:pt x="251" y="250"/>
                </a:lnTo>
                <a:lnTo>
                  <a:pt x="249" y="238"/>
                </a:lnTo>
                <a:lnTo>
                  <a:pt x="246" y="228"/>
                </a:lnTo>
                <a:lnTo>
                  <a:pt x="243" y="217"/>
                </a:lnTo>
                <a:lnTo>
                  <a:pt x="239" y="207"/>
                </a:lnTo>
                <a:lnTo>
                  <a:pt x="231" y="188"/>
                </a:lnTo>
                <a:lnTo>
                  <a:pt x="223" y="169"/>
                </a:lnTo>
                <a:lnTo>
                  <a:pt x="213" y="150"/>
                </a:lnTo>
                <a:lnTo>
                  <a:pt x="206" y="133"/>
                </a:lnTo>
                <a:lnTo>
                  <a:pt x="204" y="123"/>
                </a:lnTo>
                <a:lnTo>
                  <a:pt x="203" y="115"/>
                </a:lnTo>
                <a:lnTo>
                  <a:pt x="203" y="108"/>
                </a:lnTo>
                <a:lnTo>
                  <a:pt x="203" y="100"/>
                </a:lnTo>
                <a:lnTo>
                  <a:pt x="205" y="90"/>
                </a:lnTo>
                <a:lnTo>
                  <a:pt x="209" y="82"/>
                </a:lnTo>
                <a:lnTo>
                  <a:pt x="213" y="74"/>
                </a:lnTo>
                <a:lnTo>
                  <a:pt x="219" y="67"/>
                </a:lnTo>
                <a:lnTo>
                  <a:pt x="225" y="60"/>
                </a:lnTo>
                <a:lnTo>
                  <a:pt x="231" y="54"/>
                </a:lnTo>
                <a:lnTo>
                  <a:pt x="238" y="49"/>
                </a:lnTo>
                <a:lnTo>
                  <a:pt x="245" y="46"/>
                </a:lnTo>
                <a:lnTo>
                  <a:pt x="257" y="40"/>
                </a:lnTo>
                <a:lnTo>
                  <a:pt x="269" y="38"/>
                </a:lnTo>
                <a:lnTo>
                  <a:pt x="281" y="35"/>
                </a:lnTo>
                <a:lnTo>
                  <a:pt x="294" y="35"/>
                </a:lnTo>
                <a:lnTo>
                  <a:pt x="306" y="35"/>
                </a:lnTo>
                <a:lnTo>
                  <a:pt x="319" y="38"/>
                </a:lnTo>
                <a:lnTo>
                  <a:pt x="331" y="42"/>
                </a:lnTo>
                <a:lnTo>
                  <a:pt x="341" y="47"/>
                </a:lnTo>
                <a:lnTo>
                  <a:pt x="350" y="51"/>
                </a:lnTo>
                <a:lnTo>
                  <a:pt x="357" y="56"/>
                </a:lnTo>
                <a:lnTo>
                  <a:pt x="362" y="61"/>
                </a:lnTo>
                <a:lnTo>
                  <a:pt x="368" y="68"/>
                </a:lnTo>
                <a:lnTo>
                  <a:pt x="373" y="75"/>
                </a:lnTo>
                <a:lnTo>
                  <a:pt x="377" y="82"/>
                </a:lnTo>
                <a:lnTo>
                  <a:pt x="380" y="90"/>
                </a:lnTo>
                <a:lnTo>
                  <a:pt x="382" y="100"/>
                </a:lnTo>
                <a:lnTo>
                  <a:pt x="382" y="107"/>
                </a:lnTo>
                <a:lnTo>
                  <a:pt x="382" y="115"/>
                </a:lnTo>
                <a:lnTo>
                  <a:pt x="381" y="123"/>
                </a:lnTo>
                <a:lnTo>
                  <a:pt x="378" y="132"/>
                </a:lnTo>
                <a:lnTo>
                  <a:pt x="371" y="150"/>
                </a:lnTo>
                <a:lnTo>
                  <a:pt x="362" y="169"/>
                </a:lnTo>
                <a:lnTo>
                  <a:pt x="354" y="188"/>
                </a:lnTo>
                <a:lnTo>
                  <a:pt x="346" y="207"/>
                </a:lnTo>
                <a:lnTo>
                  <a:pt x="342" y="217"/>
                </a:lnTo>
                <a:lnTo>
                  <a:pt x="339" y="228"/>
                </a:lnTo>
                <a:lnTo>
                  <a:pt x="337" y="238"/>
                </a:lnTo>
                <a:lnTo>
                  <a:pt x="334" y="250"/>
                </a:lnTo>
                <a:lnTo>
                  <a:pt x="371" y="250"/>
                </a:lnTo>
                <a:lnTo>
                  <a:pt x="374" y="232"/>
                </a:lnTo>
                <a:lnTo>
                  <a:pt x="380" y="216"/>
                </a:lnTo>
                <a:lnTo>
                  <a:pt x="387" y="200"/>
                </a:lnTo>
                <a:lnTo>
                  <a:pt x="394" y="183"/>
                </a:lnTo>
                <a:lnTo>
                  <a:pt x="405" y="161"/>
                </a:lnTo>
                <a:lnTo>
                  <a:pt x="413" y="139"/>
                </a:lnTo>
                <a:lnTo>
                  <a:pt x="416" y="127"/>
                </a:lnTo>
                <a:lnTo>
                  <a:pt x="418" y="116"/>
                </a:lnTo>
                <a:lnTo>
                  <a:pt x="419" y="105"/>
                </a:lnTo>
                <a:lnTo>
                  <a:pt x="418" y="94"/>
                </a:lnTo>
                <a:lnTo>
                  <a:pt x="414" y="80"/>
                </a:lnTo>
                <a:lnTo>
                  <a:pt x="409" y="68"/>
                </a:lnTo>
                <a:lnTo>
                  <a:pt x="404" y="56"/>
                </a:lnTo>
                <a:lnTo>
                  <a:pt x="396" y="47"/>
                </a:lnTo>
                <a:lnTo>
                  <a:pt x="388" y="38"/>
                </a:lnTo>
                <a:lnTo>
                  <a:pt x="379" y="29"/>
                </a:lnTo>
                <a:lnTo>
                  <a:pt x="369" y="21"/>
                </a:lnTo>
                <a:lnTo>
                  <a:pt x="358" y="15"/>
                </a:lnTo>
                <a:lnTo>
                  <a:pt x="344" y="8"/>
                </a:lnTo>
                <a:lnTo>
                  <a:pt x="327" y="4"/>
                </a:lnTo>
                <a:lnTo>
                  <a:pt x="311" y="1"/>
                </a:lnTo>
                <a:lnTo>
                  <a:pt x="294" y="0"/>
                </a:lnTo>
                <a:lnTo>
                  <a:pt x="278" y="0"/>
                </a:lnTo>
                <a:lnTo>
                  <a:pt x="262" y="2"/>
                </a:lnTo>
                <a:lnTo>
                  <a:pt x="245" y="7"/>
                </a:lnTo>
                <a:lnTo>
                  <a:pt x="230" y="13"/>
                </a:lnTo>
                <a:lnTo>
                  <a:pt x="219" y="20"/>
                </a:lnTo>
                <a:lnTo>
                  <a:pt x="209" y="27"/>
                </a:lnTo>
                <a:lnTo>
                  <a:pt x="199" y="35"/>
                </a:lnTo>
                <a:lnTo>
                  <a:pt x="191" y="45"/>
                </a:lnTo>
                <a:lnTo>
                  <a:pt x="184" y="55"/>
                </a:lnTo>
                <a:lnTo>
                  <a:pt x="177" y="66"/>
                </a:lnTo>
                <a:lnTo>
                  <a:pt x="172" y="79"/>
                </a:lnTo>
                <a:lnTo>
                  <a:pt x="169" y="93"/>
                </a:lnTo>
                <a:lnTo>
                  <a:pt x="166" y="105"/>
                </a:lnTo>
                <a:lnTo>
                  <a:pt x="166" y="116"/>
                </a:lnTo>
                <a:lnTo>
                  <a:pt x="169" y="127"/>
                </a:lnTo>
                <a:lnTo>
                  <a:pt x="171" y="139"/>
                </a:lnTo>
                <a:lnTo>
                  <a:pt x="179" y="161"/>
                </a:lnTo>
                <a:lnTo>
                  <a:pt x="191" y="184"/>
                </a:lnTo>
                <a:lnTo>
                  <a:pt x="198" y="200"/>
                </a:lnTo>
                <a:lnTo>
                  <a:pt x="205" y="216"/>
                </a:lnTo>
                <a:lnTo>
                  <a:pt x="211" y="232"/>
                </a:lnTo>
                <a:lnTo>
                  <a:pt x="215" y="250"/>
                </a:lnTo>
                <a:lnTo>
                  <a:pt x="215" y="250"/>
                </a:lnTo>
                <a:close/>
                <a:moveTo>
                  <a:pt x="264" y="249"/>
                </a:moveTo>
                <a:lnTo>
                  <a:pt x="277" y="245"/>
                </a:lnTo>
                <a:lnTo>
                  <a:pt x="257" y="156"/>
                </a:lnTo>
                <a:lnTo>
                  <a:pt x="260" y="155"/>
                </a:lnTo>
                <a:lnTo>
                  <a:pt x="264" y="155"/>
                </a:lnTo>
                <a:lnTo>
                  <a:pt x="270" y="155"/>
                </a:lnTo>
                <a:lnTo>
                  <a:pt x="277" y="159"/>
                </a:lnTo>
                <a:lnTo>
                  <a:pt x="281" y="161"/>
                </a:lnTo>
                <a:lnTo>
                  <a:pt x="285" y="157"/>
                </a:lnTo>
                <a:lnTo>
                  <a:pt x="290" y="155"/>
                </a:lnTo>
                <a:lnTo>
                  <a:pt x="294" y="154"/>
                </a:lnTo>
                <a:lnTo>
                  <a:pt x="299" y="155"/>
                </a:lnTo>
                <a:lnTo>
                  <a:pt x="306" y="159"/>
                </a:lnTo>
                <a:lnTo>
                  <a:pt x="310" y="161"/>
                </a:lnTo>
                <a:lnTo>
                  <a:pt x="313" y="159"/>
                </a:lnTo>
                <a:lnTo>
                  <a:pt x="318" y="156"/>
                </a:lnTo>
                <a:lnTo>
                  <a:pt x="323" y="155"/>
                </a:lnTo>
                <a:lnTo>
                  <a:pt x="326" y="155"/>
                </a:lnTo>
                <a:lnTo>
                  <a:pt x="331" y="156"/>
                </a:lnTo>
                <a:lnTo>
                  <a:pt x="311" y="247"/>
                </a:lnTo>
                <a:lnTo>
                  <a:pt x="325" y="249"/>
                </a:lnTo>
                <a:lnTo>
                  <a:pt x="345" y="155"/>
                </a:lnTo>
                <a:lnTo>
                  <a:pt x="346" y="150"/>
                </a:lnTo>
                <a:lnTo>
                  <a:pt x="342" y="148"/>
                </a:lnTo>
                <a:lnTo>
                  <a:pt x="334" y="143"/>
                </a:lnTo>
                <a:lnTo>
                  <a:pt x="326" y="141"/>
                </a:lnTo>
                <a:lnTo>
                  <a:pt x="321" y="141"/>
                </a:lnTo>
                <a:lnTo>
                  <a:pt x="318" y="142"/>
                </a:lnTo>
                <a:lnTo>
                  <a:pt x="313" y="143"/>
                </a:lnTo>
                <a:lnTo>
                  <a:pt x="310" y="146"/>
                </a:lnTo>
                <a:lnTo>
                  <a:pt x="303" y="142"/>
                </a:lnTo>
                <a:lnTo>
                  <a:pt x="294" y="140"/>
                </a:lnTo>
                <a:lnTo>
                  <a:pt x="291" y="141"/>
                </a:lnTo>
                <a:lnTo>
                  <a:pt x="287" y="141"/>
                </a:lnTo>
                <a:lnTo>
                  <a:pt x="283" y="143"/>
                </a:lnTo>
                <a:lnTo>
                  <a:pt x="279" y="146"/>
                </a:lnTo>
                <a:lnTo>
                  <a:pt x="271" y="142"/>
                </a:lnTo>
                <a:lnTo>
                  <a:pt x="264" y="141"/>
                </a:lnTo>
                <a:lnTo>
                  <a:pt x="259" y="142"/>
                </a:lnTo>
                <a:lnTo>
                  <a:pt x="254" y="143"/>
                </a:lnTo>
                <a:lnTo>
                  <a:pt x="250" y="144"/>
                </a:lnTo>
                <a:lnTo>
                  <a:pt x="245" y="148"/>
                </a:lnTo>
                <a:lnTo>
                  <a:pt x="242" y="150"/>
                </a:lnTo>
                <a:lnTo>
                  <a:pt x="243" y="155"/>
                </a:lnTo>
                <a:lnTo>
                  <a:pt x="264" y="249"/>
                </a:lnTo>
                <a:close/>
                <a:moveTo>
                  <a:pt x="220" y="271"/>
                </a:moveTo>
                <a:lnTo>
                  <a:pt x="238" y="356"/>
                </a:lnTo>
                <a:lnTo>
                  <a:pt x="267" y="356"/>
                </a:lnTo>
                <a:lnTo>
                  <a:pt x="269" y="360"/>
                </a:lnTo>
                <a:lnTo>
                  <a:pt x="270" y="365"/>
                </a:lnTo>
                <a:lnTo>
                  <a:pt x="273" y="369"/>
                </a:lnTo>
                <a:lnTo>
                  <a:pt x="277" y="372"/>
                </a:lnTo>
                <a:lnTo>
                  <a:pt x="280" y="375"/>
                </a:lnTo>
                <a:lnTo>
                  <a:pt x="285" y="377"/>
                </a:lnTo>
                <a:lnTo>
                  <a:pt x="290" y="378"/>
                </a:lnTo>
                <a:lnTo>
                  <a:pt x="294" y="378"/>
                </a:lnTo>
                <a:lnTo>
                  <a:pt x="300" y="378"/>
                </a:lnTo>
                <a:lnTo>
                  <a:pt x="305" y="377"/>
                </a:lnTo>
                <a:lnTo>
                  <a:pt x="308" y="375"/>
                </a:lnTo>
                <a:lnTo>
                  <a:pt x="313" y="372"/>
                </a:lnTo>
                <a:lnTo>
                  <a:pt x="317" y="369"/>
                </a:lnTo>
                <a:lnTo>
                  <a:pt x="319" y="365"/>
                </a:lnTo>
                <a:lnTo>
                  <a:pt x="321" y="360"/>
                </a:lnTo>
                <a:lnTo>
                  <a:pt x="323" y="356"/>
                </a:lnTo>
                <a:lnTo>
                  <a:pt x="348" y="356"/>
                </a:lnTo>
                <a:lnTo>
                  <a:pt x="367" y="271"/>
                </a:lnTo>
                <a:lnTo>
                  <a:pt x="220" y="271"/>
                </a:lnTo>
                <a:close/>
                <a:moveTo>
                  <a:pt x="121" y="127"/>
                </a:moveTo>
                <a:lnTo>
                  <a:pt x="104" y="127"/>
                </a:lnTo>
                <a:lnTo>
                  <a:pt x="89" y="128"/>
                </a:lnTo>
                <a:lnTo>
                  <a:pt x="74" y="130"/>
                </a:lnTo>
                <a:lnTo>
                  <a:pt x="61" y="134"/>
                </a:lnTo>
                <a:lnTo>
                  <a:pt x="61" y="460"/>
                </a:lnTo>
                <a:lnTo>
                  <a:pt x="85" y="457"/>
                </a:lnTo>
                <a:lnTo>
                  <a:pt x="110" y="456"/>
                </a:lnTo>
                <a:lnTo>
                  <a:pt x="135" y="457"/>
                </a:lnTo>
                <a:lnTo>
                  <a:pt x="159" y="459"/>
                </a:lnTo>
                <a:lnTo>
                  <a:pt x="184" y="461"/>
                </a:lnTo>
                <a:lnTo>
                  <a:pt x="209" y="466"/>
                </a:lnTo>
                <a:lnTo>
                  <a:pt x="235" y="471"/>
                </a:lnTo>
                <a:lnTo>
                  <a:pt x="259" y="477"/>
                </a:lnTo>
                <a:lnTo>
                  <a:pt x="270" y="479"/>
                </a:lnTo>
                <a:lnTo>
                  <a:pt x="270" y="432"/>
                </a:lnTo>
                <a:lnTo>
                  <a:pt x="276" y="434"/>
                </a:lnTo>
                <a:lnTo>
                  <a:pt x="281" y="437"/>
                </a:lnTo>
                <a:lnTo>
                  <a:pt x="288" y="437"/>
                </a:lnTo>
                <a:lnTo>
                  <a:pt x="294" y="438"/>
                </a:lnTo>
                <a:lnTo>
                  <a:pt x="301" y="437"/>
                </a:lnTo>
                <a:lnTo>
                  <a:pt x="308" y="437"/>
                </a:lnTo>
                <a:lnTo>
                  <a:pt x="314" y="434"/>
                </a:lnTo>
                <a:lnTo>
                  <a:pt x="320" y="432"/>
                </a:lnTo>
                <a:lnTo>
                  <a:pt x="320" y="479"/>
                </a:lnTo>
                <a:lnTo>
                  <a:pt x="331" y="477"/>
                </a:lnTo>
                <a:lnTo>
                  <a:pt x="355" y="471"/>
                </a:lnTo>
                <a:lnTo>
                  <a:pt x="380" y="466"/>
                </a:lnTo>
                <a:lnTo>
                  <a:pt x="406" y="461"/>
                </a:lnTo>
                <a:lnTo>
                  <a:pt x="431" y="459"/>
                </a:lnTo>
                <a:lnTo>
                  <a:pt x="455" y="457"/>
                </a:lnTo>
                <a:lnTo>
                  <a:pt x="480" y="456"/>
                </a:lnTo>
                <a:lnTo>
                  <a:pt x="504" y="457"/>
                </a:lnTo>
                <a:lnTo>
                  <a:pt x="529" y="460"/>
                </a:lnTo>
                <a:lnTo>
                  <a:pt x="529" y="134"/>
                </a:lnTo>
                <a:lnTo>
                  <a:pt x="515" y="129"/>
                </a:lnTo>
                <a:lnTo>
                  <a:pt x="499" y="127"/>
                </a:lnTo>
                <a:lnTo>
                  <a:pt x="482" y="127"/>
                </a:lnTo>
                <a:lnTo>
                  <a:pt x="463" y="127"/>
                </a:lnTo>
                <a:lnTo>
                  <a:pt x="465" y="116"/>
                </a:lnTo>
                <a:lnTo>
                  <a:pt x="465" y="105"/>
                </a:lnTo>
                <a:lnTo>
                  <a:pt x="487" y="105"/>
                </a:lnTo>
                <a:lnTo>
                  <a:pt x="507" y="106"/>
                </a:lnTo>
                <a:lnTo>
                  <a:pt x="517" y="108"/>
                </a:lnTo>
                <a:lnTo>
                  <a:pt x="527" y="110"/>
                </a:lnTo>
                <a:lnTo>
                  <a:pt x="536" y="113"/>
                </a:lnTo>
                <a:lnTo>
                  <a:pt x="544" y="116"/>
                </a:lnTo>
                <a:lnTo>
                  <a:pt x="551" y="119"/>
                </a:lnTo>
                <a:lnTo>
                  <a:pt x="551" y="126"/>
                </a:lnTo>
                <a:lnTo>
                  <a:pt x="551" y="156"/>
                </a:lnTo>
                <a:lnTo>
                  <a:pt x="590" y="163"/>
                </a:lnTo>
                <a:lnTo>
                  <a:pt x="590" y="533"/>
                </a:lnTo>
                <a:lnTo>
                  <a:pt x="568" y="529"/>
                </a:lnTo>
                <a:lnTo>
                  <a:pt x="543" y="526"/>
                </a:lnTo>
                <a:lnTo>
                  <a:pt x="519" y="524"/>
                </a:lnTo>
                <a:lnTo>
                  <a:pt x="490" y="521"/>
                </a:lnTo>
                <a:lnTo>
                  <a:pt x="458" y="521"/>
                </a:lnTo>
                <a:lnTo>
                  <a:pt x="421" y="524"/>
                </a:lnTo>
                <a:lnTo>
                  <a:pt x="380" y="528"/>
                </a:lnTo>
                <a:lnTo>
                  <a:pt x="331" y="536"/>
                </a:lnTo>
                <a:lnTo>
                  <a:pt x="331" y="548"/>
                </a:lnTo>
                <a:lnTo>
                  <a:pt x="307" y="555"/>
                </a:lnTo>
                <a:lnTo>
                  <a:pt x="294" y="556"/>
                </a:lnTo>
                <a:lnTo>
                  <a:pt x="283" y="555"/>
                </a:lnTo>
                <a:lnTo>
                  <a:pt x="259" y="548"/>
                </a:lnTo>
                <a:lnTo>
                  <a:pt x="259" y="536"/>
                </a:lnTo>
                <a:lnTo>
                  <a:pt x="210" y="528"/>
                </a:lnTo>
                <a:lnTo>
                  <a:pt x="169" y="524"/>
                </a:lnTo>
                <a:lnTo>
                  <a:pt x="132" y="521"/>
                </a:lnTo>
                <a:lnTo>
                  <a:pt x="100" y="521"/>
                </a:lnTo>
                <a:lnTo>
                  <a:pt x="71" y="524"/>
                </a:lnTo>
                <a:lnTo>
                  <a:pt x="47" y="526"/>
                </a:lnTo>
                <a:lnTo>
                  <a:pt x="22" y="529"/>
                </a:lnTo>
                <a:lnTo>
                  <a:pt x="0" y="533"/>
                </a:lnTo>
                <a:lnTo>
                  <a:pt x="0" y="163"/>
                </a:lnTo>
                <a:lnTo>
                  <a:pt x="38" y="156"/>
                </a:lnTo>
                <a:lnTo>
                  <a:pt x="38" y="126"/>
                </a:lnTo>
                <a:lnTo>
                  <a:pt x="38" y="119"/>
                </a:lnTo>
                <a:lnTo>
                  <a:pt x="46" y="116"/>
                </a:lnTo>
                <a:lnTo>
                  <a:pt x="62" y="110"/>
                </a:lnTo>
                <a:lnTo>
                  <a:pt x="81" y="107"/>
                </a:lnTo>
                <a:lnTo>
                  <a:pt x="100" y="105"/>
                </a:lnTo>
                <a:lnTo>
                  <a:pt x="121" y="105"/>
                </a:lnTo>
                <a:lnTo>
                  <a:pt x="121" y="116"/>
                </a:lnTo>
                <a:lnTo>
                  <a:pt x="121" y="127"/>
                </a:lnTo>
                <a:lnTo>
                  <a:pt x="121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473440DF-9E1C-4A6C-B021-34D1C9800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005" y="1181288"/>
            <a:ext cx="10441160" cy="5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7020304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Chrome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浏览器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</a:t>
            </a:r>
            <a:r>
              <a:rPr lang="zh-CN" altLang="en-US" sz="200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优势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262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3" grpId="0"/>
      <p:bldP spid="85" grpId="0"/>
    </p:bldLst>
  </p:timing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ud0ofpxa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1188</Words>
  <Application>Microsoft Office PowerPoint</Application>
  <PresentationFormat>自定义</PresentationFormat>
  <Paragraphs>183</Paragraphs>
  <Slides>24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Kontrapunkt Bob Bold</vt:lpstr>
      <vt:lpstr>Lato Light</vt:lpstr>
      <vt:lpstr>Source Han Sans K Bold</vt:lpstr>
      <vt:lpstr>STIXGeneral-Bold</vt:lpstr>
      <vt:lpstr>思源黑体 CN Light</vt:lpstr>
      <vt:lpstr>思源黑体 CN Medium</vt:lpstr>
      <vt:lpstr>思源黑体 CN Normal</vt:lpstr>
      <vt:lpstr>宋体</vt:lpstr>
      <vt:lpstr>微软雅黑</vt:lpstr>
      <vt:lpstr>字魂105号-简雅黑</vt:lpstr>
      <vt:lpstr>Arial</vt:lpstr>
      <vt:lpstr>Calibri</vt:lpstr>
      <vt:lpstr>webwppDefTheme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johnny</cp:lastModifiedBy>
  <cp:revision>249</cp:revision>
  <dcterms:created xsi:type="dcterms:W3CDTF">2020-08-18T02:29:43Z</dcterms:created>
  <dcterms:modified xsi:type="dcterms:W3CDTF">2023-05-08T16:41:54Z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